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1"/>
  </p:notesMasterIdLst>
  <p:handoutMasterIdLst>
    <p:handoutMasterId r:id="rId12"/>
  </p:handoutMasterIdLst>
  <p:sldIdLst>
    <p:sldId id="256" r:id="rId2"/>
    <p:sldId id="312" r:id="rId3"/>
    <p:sldId id="313" r:id="rId4"/>
    <p:sldId id="318" r:id="rId5"/>
    <p:sldId id="314" r:id="rId6"/>
    <p:sldId id="315" r:id="rId7"/>
    <p:sldId id="316" r:id="rId8"/>
    <p:sldId id="319" r:id="rId9"/>
    <p:sldId id="320" r:id="rId10"/>
  </p:sldIdLst>
  <p:sldSz cx="9180513" cy="6840538"/>
  <p:notesSz cx="6797675" cy="9872663"/>
  <p:defaultTextStyle>
    <a:defPPr>
      <a:defRPr lang="it-IT"/>
    </a:defPPr>
    <a:lvl1pPr algn="l" rtl="0" fontAlgn="base">
      <a:spcBef>
        <a:spcPct val="0"/>
      </a:spcBef>
      <a:spcAft>
        <a:spcPct val="0"/>
      </a:spcAft>
      <a:defRPr kern="1200">
        <a:solidFill>
          <a:srgbClr val="D8DCED"/>
        </a:solidFill>
        <a:latin typeface="Helvetica Neue" pitchFamily="-112" charset="0"/>
        <a:ea typeface="ＭＳ Ｐゴシック" pitchFamily="34" charset="-128"/>
        <a:cs typeface="+mn-cs"/>
      </a:defRPr>
    </a:lvl1pPr>
    <a:lvl2pPr marL="457200" algn="l" rtl="0" fontAlgn="base">
      <a:spcBef>
        <a:spcPct val="0"/>
      </a:spcBef>
      <a:spcAft>
        <a:spcPct val="0"/>
      </a:spcAft>
      <a:defRPr kern="1200">
        <a:solidFill>
          <a:srgbClr val="D8DCED"/>
        </a:solidFill>
        <a:latin typeface="Helvetica Neue" pitchFamily="-112" charset="0"/>
        <a:ea typeface="ＭＳ Ｐゴシック" pitchFamily="34" charset="-128"/>
        <a:cs typeface="+mn-cs"/>
      </a:defRPr>
    </a:lvl2pPr>
    <a:lvl3pPr marL="914400" algn="l" rtl="0" fontAlgn="base">
      <a:spcBef>
        <a:spcPct val="0"/>
      </a:spcBef>
      <a:spcAft>
        <a:spcPct val="0"/>
      </a:spcAft>
      <a:defRPr kern="1200">
        <a:solidFill>
          <a:srgbClr val="D8DCED"/>
        </a:solidFill>
        <a:latin typeface="Helvetica Neue" pitchFamily="-112" charset="0"/>
        <a:ea typeface="ＭＳ Ｐゴシック" pitchFamily="34" charset="-128"/>
        <a:cs typeface="+mn-cs"/>
      </a:defRPr>
    </a:lvl3pPr>
    <a:lvl4pPr marL="1371600" algn="l" rtl="0" fontAlgn="base">
      <a:spcBef>
        <a:spcPct val="0"/>
      </a:spcBef>
      <a:spcAft>
        <a:spcPct val="0"/>
      </a:spcAft>
      <a:defRPr kern="1200">
        <a:solidFill>
          <a:srgbClr val="D8DCED"/>
        </a:solidFill>
        <a:latin typeface="Helvetica Neue" pitchFamily="-112" charset="0"/>
        <a:ea typeface="ＭＳ Ｐゴシック" pitchFamily="34" charset="-128"/>
        <a:cs typeface="+mn-cs"/>
      </a:defRPr>
    </a:lvl4pPr>
    <a:lvl5pPr marL="1828800" algn="l" rtl="0" fontAlgn="base">
      <a:spcBef>
        <a:spcPct val="0"/>
      </a:spcBef>
      <a:spcAft>
        <a:spcPct val="0"/>
      </a:spcAft>
      <a:defRPr kern="1200">
        <a:solidFill>
          <a:srgbClr val="D8DCED"/>
        </a:solidFill>
        <a:latin typeface="Helvetica Neue" pitchFamily="-112" charset="0"/>
        <a:ea typeface="ＭＳ Ｐゴシック" pitchFamily="34" charset="-128"/>
        <a:cs typeface="+mn-cs"/>
      </a:defRPr>
    </a:lvl5pPr>
    <a:lvl6pPr marL="2286000" algn="l" defTabSz="914400" rtl="0" eaLnBrk="1" latinLnBrk="0" hangingPunct="1">
      <a:defRPr kern="1200">
        <a:solidFill>
          <a:srgbClr val="D8DCED"/>
        </a:solidFill>
        <a:latin typeface="Helvetica Neue" pitchFamily="-112" charset="0"/>
        <a:ea typeface="ＭＳ Ｐゴシック" pitchFamily="34" charset="-128"/>
        <a:cs typeface="+mn-cs"/>
      </a:defRPr>
    </a:lvl6pPr>
    <a:lvl7pPr marL="2743200" algn="l" defTabSz="914400" rtl="0" eaLnBrk="1" latinLnBrk="0" hangingPunct="1">
      <a:defRPr kern="1200">
        <a:solidFill>
          <a:srgbClr val="D8DCED"/>
        </a:solidFill>
        <a:latin typeface="Helvetica Neue" pitchFamily="-112" charset="0"/>
        <a:ea typeface="ＭＳ Ｐゴシック" pitchFamily="34" charset="-128"/>
        <a:cs typeface="+mn-cs"/>
      </a:defRPr>
    </a:lvl7pPr>
    <a:lvl8pPr marL="3200400" algn="l" defTabSz="914400" rtl="0" eaLnBrk="1" latinLnBrk="0" hangingPunct="1">
      <a:defRPr kern="1200">
        <a:solidFill>
          <a:srgbClr val="D8DCED"/>
        </a:solidFill>
        <a:latin typeface="Helvetica Neue" pitchFamily="-112" charset="0"/>
        <a:ea typeface="ＭＳ Ｐゴシック" pitchFamily="34" charset="-128"/>
        <a:cs typeface="+mn-cs"/>
      </a:defRPr>
    </a:lvl8pPr>
    <a:lvl9pPr marL="3657600" algn="l" defTabSz="914400" rtl="0" eaLnBrk="1" latinLnBrk="0" hangingPunct="1">
      <a:defRPr kern="1200">
        <a:solidFill>
          <a:srgbClr val="D8DCED"/>
        </a:solidFill>
        <a:latin typeface="Helvetica Neue" pitchFamily="-112" charset="0"/>
        <a:ea typeface="ＭＳ Ｐゴシック" pitchFamily="34" charset="-128"/>
        <a:cs typeface="+mn-cs"/>
      </a:defRPr>
    </a:lvl9pPr>
  </p:defaultTextStyle>
  <p:extLst>
    <p:ext uri="{EFAFB233-063F-42B5-8137-9DF3F51BA10A}">
      <p15:sldGuideLst xmlns:p15="http://schemas.microsoft.com/office/powerpoint/2012/main">
        <p15:guide id="1" orient="horz" pos="2154">
          <p15:clr>
            <a:srgbClr val="A4A3A4"/>
          </p15:clr>
        </p15:guide>
        <p15:guide id="2" pos="2892">
          <p15:clr>
            <a:srgbClr val="A4A3A4"/>
          </p15:clr>
        </p15:guide>
      </p15:sldGuideLst>
    </p:ext>
    <p:ext uri="{2D200454-40CA-4A62-9FC3-DE9A4176ACB9}">
      <p15:notesGuideLst xmlns:p15="http://schemas.microsoft.com/office/powerpoint/2012/main">
        <p15:guide id="1" orient="horz" pos="3110">
          <p15:clr>
            <a:srgbClr val="A4A3A4"/>
          </p15:clr>
        </p15:guide>
        <p15:guide id="2" pos="214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EA8"/>
    <a:srgbClr val="92D050"/>
    <a:srgbClr val="A2F4B2"/>
    <a:srgbClr val="336600"/>
    <a:srgbClr val="80C535"/>
    <a:srgbClr val="D97700"/>
    <a:srgbClr val="000066"/>
    <a:srgbClr val="CC3300"/>
    <a:srgbClr val="FFFFFF"/>
    <a:srgbClr val="CC3E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Stile medio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75DCB02-9BB8-47FD-8907-85C794F793BA}" styleName="Stile con tema 1 - Colore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69C7853C-536D-4A76-A0AE-DD22124D55A5}" styleName="Stile con tema 1 - Colore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69012ECD-51FC-41F1-AA8D-1B2483CD663E}" styleName="Stile chiaro 2 - Colore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8D230F3-CF80-4859-8CE7-A43EE81993B5}" styleName="Stile chiaro 1 - Colore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808" autoAdjust="0"/>
    <p:restoredTop sz="98105" autoAdjust="0"/>
  </p:normalViewPr>
  <p:slideViewPr>
    <p:cSldViewPr>
      <p:cViewPr varScale="1">
        <p:scale>
          <a:sx n="87" d="100"/>
          <a:sy n="87" d="100"/>
        </p:scale>
        <p:origin x="1771" y="72"/>
      </p:cViewPr>
      <p:guideLst>
        <p:guide orient="horz" pos="2154"/>
        <p:guide pos="2892"/>
      </p:guideLst>
    </p:cSldViewPr>
  </p:slideViewPr>
  <p:notesTextViewPr>
    <p:cViewPr>
      <p:scale>
        <a:sx n="100" d="100"/>
        <a:sy n="100" d="100"/>
      </p:scale>
      <p:origin x="0" y="0"/>
    </p:cViewPr>
  </p:notesTextViewPr>
  <p:sorterViewPr>
    <p:cViewPr>
      <p:scale>
        <a:sx n="90" d="100"/>
        <a:sy n="90" d="100"/>
      </p:scale>
      <p:origin x="0" y="0"/>
    </p:cViewPr>
  </p:sorterViewPr>
  <p:notesViewPr>
    <p:cSldViewPr>
      <p:cViewPr varScale="1">
        <p:scale>
          <a:sx n="79" d="100"/>
          <a:sy n="79" d="100"/>
        </p:scale>
        <p:origin x="-3984" y="-96"/>
      </p:cViewPr>
      <p:guideLst>
        <p:guide orient="horz" pos="3110"/>
        <p:guide pos="214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2" y="2"/>
            <a:ext cx="2945660" cy="493398"/>
          </a:xfrm>
          <a:prstGeom prst="rect">
            <a:avLst/>
          </a:prstGeom>
        </p:spPr>
        <p:txBody>
          <a:bodyPr vert="horz" lIns="90454" tIns="45228" rIns="90454" bIns="45228" rtlCol="0"/>
          <a:lstStyle>
            <a:lvl1pPr algn="l">
              <a:defRPr sz="1200">
                <a:ea typeface="+mn-ea"/>
              </a:defRPr>
            </a:lvl1pPr>
          </a:lstStyle>
          <a:p>
            <a:pPr>
              <a:defRPr/>
            </a:pPr>
            <a:endParaRPr lang="it-IT"/>
          </a:p>
        </p:txBody>
      </p:sp>
      <p:sp>
        <p:nvSpPr>
          <p:cNvPr id="3" name="Segnaposto data 2"/>
          <p:cNvSpPr>
            <a:spLocks noGrp="1"/>
          </p:cNvSpPr>
          <p:nvPr>
            <p:ph type="dt" sz="quarter" idx="1"/>
          </p:nvPr>
        </p:nvSpPr>
        <p:spPr>
          <a:xfrm>
            <a:off x="3850434" y="2"/>
            <a:ext cx="2945660" cy="493398"/>
          </a:xfrm>
          <a:prstGeom prst="rect">
            <a:avLst/>
          </a:prstGeom>
        </p:spPr>
        <p:txBody>
          <a:bodyPr vert="horz" wrap="square" lIns="90454" tIns="45228" rIns="90454" bIns="45228" numCol="1" anchor="t" anchorCtr="0" compatLnSpc="1">
            <a:prstTxWarp prst="textNoShape">
              <a:avLst/>
            </a:prstTxWarp>
          </a:bodyPr>
          <a:lstStyle>
            <a:lvl1pPr algn="r">
              <a:defRPr sz="1200">
                <a:ea typeface="ＭＳ Ｐゴシック" pitchFamily="-112" charset="-128"/>
              </a:defRPr>
            </a:lvl1pPr>
          </a:lstStyle>
          <a:p>
            <a:pPr>
              <a:defRPr/>
            </a:pPr>
            <a:fld id="{6CC34B48-CF02-4CB6-827A-1580A733E089}" type="datetime1">
              <a:rPr lang="it-IT"/>
              <a:pPr>
                <a:defRPr/>
              </a:pPr>
              <a:t>19/09/2019</a:t>
            </a:fld>
            <a:endParaRPr lang="it-IT"/>
          </a:p>
        </p:txBody>
      </p:sp>
      <p:sp>
        <p:nvSpPr>
          <p:cNvPr id="4" name="Segnaposto piè di pagina 3"/>
          <p:cNvSpPr>
            <a:spLocks noGrp="1"/>
          </p:cNvSpPr>
          <p:nvPr>
            <p:ph type="ftr" sz="quarter" idx="2"/>
          </p:nvPr>
        </p:nvSpPr>
        <p:spPr>
          <a:xfrm>
            <a:off x="2" y="9377696"/>
            <a:ext cx="2945660" cy="493397"/>
          </a:xfrm>
          <a:prstGeom prst="rect">
            <a:avLst/>
          </a:prstGeom>
        </p:spPr>
        <p:txBody>
          <a:bodyPr vert="horz" lIns="90454" tIns="45228" rIns="90454" bIns="45228" rtlCol="0" anchor="b"/>
          <a:lstStyle>
            <a:lvl1pPr algn="l">
              <a:defRPr sz="1200">
                <a:ea typeface="+mn-ea"/>
              </a:defRPr>
            </a:lvl1pPr>
          </a:lstStyle>
          <a:p>
            <a:pPr>
              <a:defRPr/>
            </a:pPr>
            <a:endParaRPr lang="it-IT"/>
          </a:p>
        </p:txBody>
      </p:sp>
      <p:sp>
        <p:nvSpPr>
          <p:cNvPr id="5" name="Segnaposto numero diapositiva 4"/>
          <p:cNvSpPr>
            <a:spLocks noGrp="1"/>
          </p:cNvSpPr>
          <p:nvPr>
            <p:ph type="sldNum" sz="quarter" idx="3"/>
          </p:nvPr>
        </p:nvSpPr>
        <p:spPr>
          <a:xfrm>
            <a:off x="3850434" y="9377696"/>
            <a:ext cx="2945660" cy="493397"/>
          </a:xfrm>
          <a:prstGeom prst="rect">
            <a:avLst/>
          </a:prstGeom>
        </p:spPr>
        <p:txBody>
          <a:bodyPr vert="horz" wrap="square" lIns="90454" tIns="45228" rIns="90454" bIns="45228" numCol="1" anchor="b" anchorCtr="0" compatLnSpc="1">
            <a:prstTxWarp prst="textNoShape">
              <a:avLst/>
            </a:prstTxWarp>
          </a:bodyPr>
          <a:lstStyle>
            <a:lvl1pPr algn="r">
              <a:defRPr sz="1200">
                <a:ea typeface="ＭＳ Ｐゴシック" pitchFamily="-112" charset="-128"/>
              </a:defRPr>
            </a:lvl1pPr>
          </a:lstStyle>
          <a:p>
            <a:pPr>
              <a:defRPr/>
            </a:pPr>
            <a:fld id="{E703222B-EF98-4EAB-848F-7DD1157F2FF6}" type="slidenum">
              <a:rPr lang="it-IT"/>
              <a:pPr>
                <a:defRPr/>
              </a:pPr>
              <a:t>‹N›</a:t>
            </a:fld>
            <a:endParaRPr lang="it-IT"/>
          </a:p>
        </p:txBody>
      </p:sp>
    </p:spTree>
    <p:extLst>
      <p:ext uri="{BB962C8B-B14F-4D97-AF65-F5344CB8AC3E}">
        <p14:creationId xmlns:p14="http://schemas.microsoft.com/office/powerpoint/2010/main" val="9929102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2" y="2"/>
            <a:ext cx="2945660" cy="493398"/>
          </a:xfrm>
          <a:prstGeom prst="rect">
            <a:avLst/>
          </a:prstGeom>
          <a:noFill/>
          <a:ln w="9525">
            <a:noFill/>
            <a:miter lim="800000"/>
            <a:headEnd/>
            <a:tailEnd/>
          </a:ln>
          <a:effectLst/>
        </p:spPr>
        <p:txBody>
          <a:bodyPr vert="horz" wrap="square" lIns="90454" tIns="45228" rIns="90454" bIns="45228" numCol="1" anchor="t" anchorCtr="0" compatLnSpc="1">
            <a:prstTxWarp prst="textNoShape">
              <a:avLst/>
            </a:prstTxWarp>
          </a:bodyPr>
          <a:lstStyle>
            <a:lvl1pPr>
              <a:defRPr sz="1200">
                <a:solidFill>
                  <a:schemeClr val="tx1"/>
                </a:solidFill>
                <a:latin typeface="Arial"/>
                <a:ea typeface="+mn-ea"/>
              </a:defRPr>
            </a:lvl1pPr>
          </a:lstStyle>
          <a:p>
            <a:pPr>
              <a:defRPr/>
            </a:pPr>
            <a:endParaRPr lang="it-IT"/>
          </a:p>
        </p:txBody>
      </p:sp>
      <p:sp>
        <p:nvSpPr>
          <p:cNvPr id="6147" name="Rectangle 3"/>
          <p:cNvSpPr>
            <a:spLocks noGrp="1" noChangeArrowheads="1"/>
          </p:cNvSpPr>
          <p:nvPr>
            <p:ph type="dt" idx="1"/>
          </p:nvPr>
        </p:nvSpPr>
        <p:spPr bwMode="auto">
          <a:xfrm>
            <a:off x="3850434" y="2"/>
            <a:ext cx="2945660" cy="493398"/>
          </a:xfrm>
          <a:prstGeom prst="rect">
            <a:avLst/>
          </a:prstGeom>
          <a:noFill/>
          <a:ln w="9525">
            <a:noFill/>
            <a:miter lim="800000"/>
            <a:headEnd/>
            <a:tailEnd/>
          </a:ln>
          <a:effectLst/>
        </p:spPr>
        <p:txBody>
          <a:bodyPr vert="horz" wrap="square" lIns="90454" tIns="45228" rIns="90454" bIns="45228" numCol="1" anchor="t" anchorCtr="0" compatLnSpc="1">
            <a:prstTxWarp prst="textNoShape">
              <a:avLst/>
            </a:prstTxWarp>
          </a:bodyPr>
          <a:lstStyle>
            <a:lvl1pPr algn="r">
              <a:defRPr sz="1200">
                <a:solidFill>
                  <a:schemeClr val="tx1"/>
                </a:solidFill>
                <a:latin typeface="Arial"/>
                <a:ea typeface="+mn-ea"/>
              </a:defRPr>
            </a:lvl1pPr>
          </a:lstStyle>
          <a:p>
            <a:pPr>
              <a:defRPr/>
            </a:pPr>
            <a:endParaRPr lang="it-IT"/>
          </a:p>
        </p:txBody>
      </p:sp>
      <p:sp>
        <p:nvSpPr>
          <p:cNvPr id="8196" name="Rectangle 4"/>
          <p:cNvSpPr>
            <a:spLocks noGrp="1" noRot="1" noChangeAspect="1" noChangeArrowheads="1" noTextEdit="1"/>
          </p:cNvSpPr>
          <p:nvPr>
            <p:ph type="sldImg" idx="2"/>
          </p:nvPr>
        </p:nvSpPr>
        <p:spPr bwMode="auto">
          <a:xfrm>
            <a:off x="912813" y="739775"/>
            <a:ext cx="4972050" cy="3703638"/>
          </a:xfrm>
          <a:prstGeom prst="rect">
            <a:avLst/>
          </a:prstGeom>
          <a:noFill/>
          <a:ln w="9525">
            <a:solidFill>
              <a:srgbClr val="000000"/>
            </a:solidFill>
            <a:miter lim="800000"/>
            <a:headEnd/>
            <a:tailEnd/>
          </a:ln>
        </p:spPr>
      </p:sp>
      <p:sp>
        <p:nvSpPr>
          <p:cNvPr id="6149" name="Rectangle 5"/>
          <p:cNvSpPr>
            <a:spLocks noGrp="1" noChangeArrowheads="1"/>
          </p:cNvSpPr>
          <p:nvPr>
            <p:ph type="body" sz="quarter" idx="3"/>
          </p:nvPr>
        </p:nvSpPr>
        <p:spPr bwMode="auto">
          <a:xfrm>
            <a:off x="679768" y="4689641"/>
            <a:ext cx="5438140" cy="4442146"/>
          </a:xfrm>
          <a:prstGeom prst="rect">
            <a:avLst/>
          </a:prstGeom>
          <a:noFill/>
          <a:ln w="9525">
            <a:noFill/>
            <a:miter lim="800000"/>
            <a:headEnd/>
            <a:tailEnd/>
          </a:ln>
          <a:effectLst/>
        </p:spPr>
        <p:txBody>
          <a:bodyPr vert="horz" wrap="square" lIns="90454" tIns="45228" rIns="90454" bIns="45228" numCol="1" anchor="t" anchorCtr="0" compatLnSpc="1">
            <a:prstTxWarp prst="textNoShape">
              <a:avLst/>
            </a:prstTxWarp>
          </a:bodyPr>
          <a:lstStyle/>
          <a:p>
            <a:pPr lvl="0"/>
            <a:r>
              <a:rPr lang="it-IT" noProof="0" dirty="0"/>
              <a:t>Fare clic per modificare gli stili del testo dello schema</a:t>
            </a:r>
          </a:p>
          <a:p>
            <a:pPr lvl="1"/>
            <a:r>
              <a:rPr lang="it-IT" noProof="0" dirty="0"/>
              <a:t>Secondo livello</a:t>
            </a:r>
          </a:p>
          <a:p>
            <a:pPr lvl="2"/>
            <a:r>
              <a:rPr lang="it-IT" noProof="0" dirty="0"/>
              <a:t>Terzo livello</a:t>
            </a:r>
          </a:p>
          <a:p>
            <a:pPr lvl="3"/>
            <a:r>
              <a:rPr lang="it-IT" noProof="0" dirty="0"/>
              <a:t>Quarto livello</a:t>
            </a:r>
          </a:p>
          <a:p>
            <a:pPr lvl="4"/>
            <a:r>
              <a:rPr lang="it-IT" noProof="0" dirty="0"/>
              <a:t>Quinto livello</a:t>
            </a:r>
          </a:p>
        </p:txBody>
      </p:sp>
      <p:sp>
        <p:nvSpPr>
          <p:cNvPr id="6150" name="Rectangle 6"/>
          <p:cNvSpPr>
            <a:spLocks noGrp="1" noChangeArrowheads="1"/>
          </p:cNvSpPr>
          <p:nvPr>
            <p:ph type="ftr" sz="quarter" idx="4"/>
          </p:nvPr>
        </p:nvSpPr>
        <p:spPr bwMode="auto">
          <a:xfrm>
            <a:off x="2" y="9377696"/>
            <a:ext cx="2945660" cy="493397"/>
          </a:xfrm>
          <a:prstGeom prst="rect">
            <a:avLst/>
          </a:prstGeom>
          <a:noFill/>
          <a:ln w="9525">
            <a:noFill/>
            <a:miter lim="800000"/>
            <a:headEnd/>
            <a:tailEnd/>
          </a:ln>
          <a:effectLst/>
        </p:spPr>
        <p:txBody>
          <a:bodyPr vert="horz" wrap="square" lIns="90454" tIns="45228" rIns="90454" bIns="45228" numCol="1" anchor="b" anchorCtr="0" compatLnSpc="1">
            <a:prstTxWarp prst="textNoShape">
              <a:avLst/>
            </a:prstTxWarp>
          </a:bodyPr>
          <a:lstStyle>
            <a:lvl1pPr>
              <a:defRPr sz="1200">
                <a:solidFill>
                  <a:schemeClr val="tx1"/>
                </a:solidFill>
                <a:latin typeface="Arial"/>
                <a:ea typeface="+mn-ea"/>
              </a:defRPr>
            </a:lvl1pPr>
          </a:lstStyle>
          <a:p>
            <a:pPr>
              <a:defRPr/>
            </a:pPr>
            <a:endParaRPr lang="it-IT"/>
          </a:p>
        </p:txBody>
      </p:sp>
      <p:sp>
        <p:nvSpPr>
          <p:cNvPr id="6151" name="Rectangle 7"/>
          <p:cNvSpPr>
            <a:spLocks noGrp="1" noChangeArrowheads="1"/>
          </p:cNvSpPr>
          <p:nvPr>
            <p:ph type="sldNum" sz="quarter" idx="5"/>
          </p:nvPr>
        </p:nvSpPr>
        <p:spPr bwMode="auto">
          <a:xfrm>
            <a:off x="3850434" y="9377696"/>
            <a:ext cx="2945660" cy="493397"/>
          </a:xfrm>
          <a:prstGeom prst="rect">
            <a:avLst/>
          </a:prstGeom>
          <a:noFill/>
          <a:ln w="9525">
            <a:noFill/>
            <a:miter lim="800000"/>
            <a:headEnd/>
            <a:tailEnd/>
          </a:ln>
          <a:effectLst/>
        </p:spPr>
        <p:txBody>
          <a:bodyPr vert="horz" wrap="square" lIns="90454" tIns="45228" rIns="90454" bIns="45228" numCol="1" anchor="b" anchorCtr="0" compatLnSpc="1">
            <a:prstTxWarp prst="textNoShape">
              <a:avLst/>
            </a:prstTxWarp>
          </a:bodyPr>
          <a:lstStyle>
            <a:lvl1pPr algn="r">
              <a:defRPr sz="1200">
                <a:solidFill>
                  <a:schemeClr val="tx1"/>
                </a:solidFill>
                <a:latin typeface="Arial" charset="0"/>
                <a:ea typeface="ＭＳ Ｐゴシック" pitchFamily="-112" charset="-128"/>
              </a:defRPr>
            </a:lvl1pPr>
          </a:lstStyle>
          <a:p>
            <a:pPr>
              <a:defRPr/>
            </a:pPr>
            <a:fld id="{F21939E2-D9CF-4D7A-A55A-BDADAB3F50D8}" type="slidenum">
              <a:rPr lang="it-IT"/>
              <a:pPr>
                <a:defRPr/>
              </a:pPr>
              <a:t>‹N›</a:t>
            </a:fld>
            <a:endParaRPr lang="it-IT"/>
          </a:p>
        </p:txBody>
      </p:sp>
    </p:spTree>
    <p:extLst>
      <p:ext uri="{BB962C8B-B14F-4D97-AF65-F5344CB8AC3E}">
        <p14:creationId xmlns:p14="http://schemas.microsoft.com/office/powerpoint/2010/main" val="329298209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a:ea typeface="ＭＳ Ｐゴシック" pitchFamily="-112" charset="-128"/>
        <a:cs typeface="ＭＳ Ｐゴシック" pitchFamily="-112" charset="-128"/>
      </a:defRPr>
    </a:lvl1pPr>
    <a:lvl2pPr marL="457200" algn="l" rtl="0" eaLnBrk="0" fontAlgn="base" hangingPunct="0">
      <a:spcBef>
        <a:spcPct val="30000"/>
      </a:spcBef>
      <a:spcAft>
        <a:spcPct val="0"/>
      </a:spcAft>
      <a:defRPr sz="1200" kern="1200">
        <a:solidFill>
          <a:schemeClr val="tx1"/>
        </a:solidFill>
        <a:latin typeface="Arial"/>
        <a:ea typeface="ＭＳ Ｐゴシック" pitchFamily="-112" charset="-128"/>
        <a:cs typeface="+mn-cs"/>
      </a:defRPr>
    </a:lvl2pPr>
    <a:lvl3pPr marL="914400" algn="l" rtl="0" eaLnBrk="0" fontAlgn="base" hangingPunct="0">
      <a:spcBef>
        <a:spcPct val="30000"/>
      </a:spcBef>
      <a:spcAft>
        <a:spcPct val="0"/>
      </a:spcAft>
      <a:defRPr sz="1200" kern="1200">
        <a:solidFill>
          <a:schemeClr val="tx1"/>
        </a:solidFill>
        <a:latin typeface="Arial"/>
        <a:ea typeface="ＭＳ Ｐゴシック" pitchFamily="-112" charset="-128"/>
        <a:cs typeface="+mn-cs"/>
      </a:defRPr>
    </a:lvl3pPr>
    <a:lvl4pPr marL="1371600" algn="l" rtl="0" eaLnBrk="0" fontAlgn="base" hangingPunct="0">
      <a:spcBef>
        <a:spcPct val="30000"/>
      </a:spcBef>
      <a:spcAft>
        <a:spcPct val="0"/>
      </a:spcAft>
      <a:defRPr sz="1200" kern="1200">
        <a:solidFill>
          <a:schemeClr val="tx1"/>
        </a:solidFill>
        <a:latin typeface="Arial"/>
        <a:ea typeface="ＭＳ Ｐゴシック" pitchFamily="-112" charset="-128"/>
        <a:cs typeface="+mn-cs"/>
      </a:defRPr>
    </a:lvl4pPr>
    <a:lvl5pPr marL="1828800" algn="l" rtl="0" eaLnBrk="0" fontAlgn="base" hangingPunct="0">
      <a:spcBef>
        <a:spcPct val="30000"/>
      </a:spcBef>
      <a:spcAft>
        <a:spcPct val="0"/>
      </a:spcAft>
      <a:defRPr sz="1200" kern="1200">
        <a:solidFill>
          <a:schemeClr val="tx1"/>
        </a:solidFill>
        <a:latin typeface="Arial"/>
        <a:ea typeface="ＭＳ Ｐゴシック" pitchFamily="-112"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8975" y="2125663"/>
            <a:ext cx="7802563" cy="1465262"/>
          </a:xfrm>
        </p:spPr>
        <p:txBody>
          <a:bodyPr/>
          <a:lstStyle/>
          <a:p>
            <a:r>
              <a:rPr lang="it-IT"/>
              <a:t>Fare clic per modificare stile</a:t>
            </a:r>
          </a:p>
        </p:txBody>
      </p:sp>
      <p:sp>
        <p:nvSpPr>
          <p:cNvPr id="3" name="Sottotitolo 2"/>
          <p:cNvSpPr>
            <a:spLocks noGrp="1"/>
          </p:cNvSpPr>
          <p:nvPr>
            <p:ph type="subTitle" idx="1"/>
          </p:nvPr>
        </p:nvSpPr>
        <p:spPr>
          <a:xfrm>
            <a:off x="1376363" y="3876675"/>
            <a:ext cx="6427787" cy="1747838"/>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it-IT"/>
              <a:t>Fare clic per modificare lo stile del sottotitolo dello schema</a:t>
            </a:r>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xfrm>
            <a:off x="6894512" y="6329982"/>
            <a:ext cx="2143125" cy="474663"/>
          </a:xfrm>
          <a:ln/>
        </p:spPr>
        <p:txBody>
          <a:bodyPr/>
          <a:lstStyle>
            <a:lvl1pPr>
              <a:defRPr/>
            </a:lvl1pPr>
          </a:lstStyle>
          <a:p>
            <a:pPr>
              <a:defRPr/>
            </a:pPr>
            <a:fld id="{5B6F5D0C-6E76-4C35-9B57-D56E7ABB4ACD}" type="slidenum">
              <a:rPr lang="it-IT"/>
              <a:pPr>
                <a:defRPr/>
              </a:pPr>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testo verticale 2"/>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ln/>
        </p:spPr>
        <p:txBody>
          <a:bodyPr/>
          <a:lstStyle>
            <a:lvl1pPr>
              <a:defRPr/>
            </a:lvl1pPr>
          </a:lstStyle>
          <a:p>
            <a:pPr>
              <a:defRPr/>
            </a:pPr>
            <a:fld id="{FB829BCD-6ED2-4664-B442-928949153459}" type="slidenum">
              <a:rPr lang="it-IT"/>
              <a:pPr>
                <a:defRPr/>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verticale e testo">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56388" y="274638"/>
            <a:ext cx="2065337" cy="5835650"/>
          </a:xfrm>
        </p:spPr>
        <p:txBody>
          <a:bodyPr vert="eaVert"/>
          <a:lstStyle/>
          <a:p>
            <a:r>
              <a:rPr lang="it-IT"/>
              <a:t>Fare clic per modificare stile</a:t>
            </a:r>
          </a:p>
        </p:txBody>
      </p:sp>
      <p:sp>
        <p:nvSpPr>
          <p:cNvPr id="3" name="Segnaposto testo verticale 2"/>
          <p:cNvSpPr>
            <a:spLocks noGrp="1"/>
          </p:cNvSpPr>
          <p:nvPr>
            <p:ph type="body" orient="vert" idx="1"/>
          </p:nvPr>
        </p:nvSpPr>
        <p:spPr>
          <a:xfrm>
            <a:off x="458788" y="274638"/>
            <a:ext cx="6045200" cy="5835650"/>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ln/>
        </p:spPr>
        <p:txBody>
          <a:bodyPr/>
          <a:lstStyle>
            <a:lvl1pPr>
              <a:defRPr/>
            </a:lvl1pPr>
          </a:lstStyle>
          <a:p>
            <a:pPr>
              <a:defRPr/>
            </a:pPr>
            <a:fld id="{FA1ABD5B-8B50-42D3-B1BB-379555E217B6}" type="slidenum">
              <a:rPr lang="it-IT"/>
              <a:pPr>
                <a:defRPr/>
              </a:pPr>
              <a:t>‹N›</a:t>
            </a:fld>
            <a:endParaRPr lang="it-IT"/>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uto">
    <p:spTree>
      <p:nvGrpSpPr>
        <p:cNvPr id="1" name=""/>
        <p:cNvGrpSpPr/>
        <p:nvPr/>
      </p:nvGrpSpPr>
      <p:grpSpPr>
        <a:xfrm>
          <a:off x="0" y="0"/>
          <a:ext cx="0" cy="0"/>
          <a:chOff x="0" y="0"/>
          <a:chExt cx="0" cy="0"/>
        </a:xfrm>
      </p:grpSpPr>
      <p:sp>
        <p:nvSpPr>
          <p:cNvPr id="2" name="Segnaposto contenuto 1"/>
          <p:cNvSpPr>
            <a:spLocks noGrp="1"/>
          </p:cNvSpPr>
          <p:nvPr>
            <p:ph/>
          </p:nvPr>
        </p:nvSpPr>
        <p:spPr>
          <a:xfrm>
            <a:off x="458788" y="274638"/>
            <a:ext cx="8262937" cy="5835650"/>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3" name="Rectangle 4"/>
          <p:cNvSpPr>
            <a:spLocks noGrp="1" noChangeArrowheads="1"/>
          </p:cNvSpPr>
          <p:nvPr>
            <p:ph type="dt" sz="half" idx="10"/>
          </p:nvPr>
        </p:nvSpPr>
        <p:spPr>
          <a:ln/>
        </p:spPr>
        <p:txBody>
          <a:bodyPr/>
          <a:lstStyle>
            <a:lvl1pPr>
              <a:defRPr/>
            </a:lvl1pPr>
          </a:lstStyle>
          <a:p>
            <a:pPr>
              <a:defRPr/>
            </a:pPr>
            <a:endParaRPr lang="it-IT"/>
          </a:p>
        </p:txBody>
      </p:sp>
      <p:sp>
        <p:nvSpPr>
          <p:cNvPr id="4" name="Rectangle 5"/>
          <p:cNvSpPr>
            <a:spLocks noGrp="1" noChangeArrowheads="1"/>
          </p:cNvSpPr>
          <p:nvPr>
            <p:ph type="ftr" sz="quarter" idx="11"/>
          </p:nvPr>
        </p:nvSpPr>
        <p:spPr>
          <a:ln/>
        </p:spPr>
        <p:txBody>
          <a:bodyPr/>
          <a:lstStyle>
            <a:lvl1pPr>
              <a:defRPr/>
            </a:lvl1pPr>
          </a:lstStyle>
          <a:p>
            <a:pPr>
              <a:defRPr/>
            </a:pPr>
            <a:endParaRPr lang="it-IT"/>
          </a:p>
        </p:txBody>
      </p:sp>
      <p:sp>
        <p:nvSpPr>
          <p:cNvPr id="5" name="Rectangle 6"/>
          <p:cNvSpPr>
            <a:spLocks noGrp="1" noChangeArrowheads="1"/>
          </p:cNvSpPr>
          <p:nvPr>
            <p:ph type="sldNum" sz="quarter" idx="12"/>
          </p:nvPr>
        </p:nvSpPr>
        <p:spPr>
          <a:ln/>
        </p:spPr>
        <p:txBody>
          <a:bodyPr/>
          <a:lstStyle>
            <a:lvl1pPr>
              <a:defRPr/>
            </a:lvl1pPr>
          </a:lstStyle>
          <a:p>
            <a:pPr>
              <a:defRPr/>
            </a:pPr>
            <a:fld id="{FC9EEC74-B139-4607-869B-8B5DE002C3E0}" type="slidenum">
              <a:rPr lang="it-IT"/>
              <a:pPr>
                <a:defRPr/>
              </a:pPr>
              <a:t>‹N›</a:t>
            </a:fld>
            <a:endParaRPr lang="it-IT"/>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olo, testo e contenuto">
    <p:spTree>
      <p:nvGrpSpPr>
        <p:cNvPr id="1" name=""/>
        <p:cNvGrpSpPr/>
        <p:nvPr/>
      </p:nvGrpSpPr>
      <p:grpSpPr>
        <a:xfrm>
          <a:off x="0" y="0"/>
          <a:ext cx="0" cy="0"/>
          <a:chOff x="0" y="0"/>
          <a:chExt cx="0" cy="0"/>
        </a:xfrm>
      </p:grpSpPr>
      <p:sp>
        <p:nvSpPr>
          <p:cNvPr id="2" name="Titolo 1"/>
          <p:cNvSpPr>
            <a:spLocks noGrp="1"/>
          </p:cNvSpPr>
          <p:nvPr>
            <p:ph type="title"/>
          </p:nvPr>
        </p:nvSpPr>
        <p:spPr>
          <a:xfrm>
            <a:off x="458788" y="274638"/>
            <a:ext cx="8262937" cy="1139825"/>
          </a:xfrm>
        </p:spPr>
        <p:txBody>
          <a:bodyPr/>
          <a:lstStyle/>
          <a:p>
            <a:r>
              <a:rPr lang="it-IT"/>
              <a:t>Fare clic per modificare stile</a:t>
            </a:r>
          </a:p>
        </p:txBody>
      </p:sp>
      <p:sp>
        <p:nvSpPr>
          <p:cNvPr id="3" name="Segnaposto testo 2"/>
          <p:cNvSpPr>
            <a:spLocks noGrp="1"/>
          </p:cNvSpPr>
          <p:nvPr>
            <p:ph type="body" sz="half" idx="1"/>
          </p:nvPr>
        </p:nvSpPr>
        <p:spPr>
          <a:xfrm>
            <a:off x="458788" y="1595438"/>
            <a:ext cx="4054475" cy="4514850"/>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4665663" y="1595438"/>
            <a:ext cx="4056062" cy="4514850"/>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Rectangle 4"/>
          <p:cNvSpPr>
            <a:spLocks noGrp="1" noChangeArrowheads="1"/>
          </p:cNvSpPr>
          <p:nvPr>
            <p:ph type="dt" sz="half" idx="10"/>
          </p:nvPr>
        </p:nvSpPr>
        <p:spPr>
          <a:ln/>
        </p:spPr>
        <p:txBody>
          <a:bodyPr/>
          <a:lstStyle>
            <a:lvl1pPr>
              <a:defRPr/>
            </a:lvl1pPr>
          </a:lstStyle>
          <a:p>
            <a:pPr>
              <a:defRPr/>
            </a:pPr>
            <a:endParaRPr lang="it-IT"/>
          </a:p>
        </p:txBody>
      </p:sp>
      <p:sp>
        <p:nvSpPr>
          <p:cNvPr id="6" name="Rectangle 5"/>
          <p:cNvSpPr>
            <a:spLocks noGrp="1" noChangeArrowheads="1"/>
          </p:cNvSpPr>
          <p:nvPr>
            <p:ph type="ftr" sz="quarter" idx="11"/>
          </p:nvPr>
        </p:nvSpPr>
        <p:spPr>
          <a:ln/>
        </p:spPr>
        <p:txBody>
          <a:bodyPr/>
          <a:lstStyle>
            <a:lvl1pPr>
              <a:defRPr/>
            </a:lvl1pPr>
          </a:lstStyle>
          <a:p>
            <a:pPr>
              <a:defRPr/>
            </a:pPr>
            <a:endParaRPr lang="it-IT"/>
          </a:p>
        </p:txBody>
      </p:sp>
      <p:sp>
        <p:nvSpPr>
          <p:cNvPr id="7" name="Rectangle 6"/>
          <p:cNvSpPr>
            <a:spLocks noGrp="1" noChangeArrowheads="1"/>
          </p:cNvSpPr>
          <p:nvPr>
            <p:ph type="sldNum" sz="quarter" idx="12"/>
          </p:nvPr>
        </p:nvSpPr>
        <p:spPr>
          <a:ln/>
        </p:spPr>
        <p:txBody>
          <a:bodyPr/>
          <a:lstStyle>
            <a:lvl1pPr>
              <a:defRPr/>
            </a:lvl1pPr>
          </a:lstStyle>
          <a:p>
            <a:pPr>
              <a:defRPr/>
            </a:pPr>
            <a:fld id="{D45103CA-6BB2-4B4F-A3B9-15D0EC277872}" type="slidenum">
              <a:rPr lang="it-IT"/>
              <a:pPr>
                <a:defRPr/>
              </a:pPr>
              <a:t>‹N›</a:t>
            </a:fld>
            <a:endParaRPr lang="it-IT"/>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fourObj" preserve="1">
  <p:cSld name="Titolo e contenuto 4">
    <p:spTree>
      <p:nvGrpSpPr>
        <p:cNvPr id="1" name=""/>
        <p:cNvGrpSpPr/>
        <p:nvPr/>
      </p:nvGrpSpPr>
      <p:grpSpPr>
        <a:xfrm>
          <a:off x="0" y="0"/>
          <a:ext cx="0" cy="0"/>
          <a:chOff x="0" y="0"/>
          <a:chExt cx="0" cy="0"/>
        </a:xfrm>
      </p:grpSpPr>
      <p:sp>
        <p:nvSpPr>
          <p:cNvPr id="2" name="Titolo 1"/>
          <p:cNvSpPr>
            <a:spLocks noGrp="1"/>
          </p:cNvSpPr>
          <p:nvPr>
            <p:ph type="title" sz="quarter"/>
          </p:nvPr>
        </p:nvSpPr>
        <p:spPr>
          <a:xfrm>
            <a:off x="458788" y="274638"/>
            <a:ext cx="8262937" cy="1139825"/>
          </a:xfrm>
        </p:spPr>
        <p:txBody>
          <a:bodyPr/>
          <a:lstStyle/>
          <a:p>
            <a:r>
              <a:rPr lang="it-IT"/>
              <a:t>Fare clic per modificare stile</a:t>
            </a:r>
          </a:p>
        </p:txBody>
      </p:sp>
      <p:sp>
        <p:nvSpPr>
          <p:cNvPr id="3" name="Segnaposto contenuto 2"/>
          <p:cNvSpPr>
            <a:spLocks noGrp="1"/>
          </p:cNvSpPr>
          <p:nvPr>
            <p:ph sz="quarter" idx="1"/>
          </p:nvPr>
        </p:nvSpPr>
        <p:spPr>
          <a:xfrm>
            <a:off x="458788" y="1595438"/>
            <a:ext cx="4054475" cy="2181225"/>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quarter" idx="2"/>
          </p:nvPr>
        </p:nvSpPr>
        <p:spPr>
          <a:xfrm>
            <a:off x="4665663" y="1595438"/>
            <a:ext cx="4056062" cy="2181225"/>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contenuto 4"/>
          <p:cNvSpPr>
            <a:spLocks noGrp="1"/>
          </p:cNvSpPr>
          <p:nvPr>
            <p:ph sz="quarter" idx="3"/>
          </p:nvPr>
        </p:nvSpPr>
        <p:spPr>
          <a:xfrm>
            <a:off x="458788" y="3929063"/>
            <a:ext cx="4054475" cy="2181225"/>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contenuto 5"/>
          <p:cNvSpPr>
            <a:spLocks noGrp="1"/>
          </p:cNvSpPr>
          <p:nvPr>
            <p:ph sz="quarter" idx="4"/>
          </p:nvPr>
        </p:nvSpPr>
        <p:spPr>
          <a:xfrm>
            <a:off x="4665663" y="3929063"/>
            <a:ext cx="4056062" cy="2181225"/>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Rectangle 4"/>
          <p:cNvSpPr>
            <a:spLocks noGrp="1" noChangeArrowheads="1"/>
          </p:cNvSpPr>
          <p:nvPr>
            <p:ph type="dt" sz="half" idx="10"/>
          </p:nvPr>
        </p:nvSpPr>
        <p:spPr>
          <a:ln/>
        </p:spPr>
        <p:txBody>
          <a:bodyPr/>
          <a:lstStyle>
            <a:lvl1pPr>
              <a:defRPr/>
            </a:lvl1pPr>
          </a:lstStyle>
          <a:p>
            <a:pPr>
              <a:defRPr/>
            </a:pPr>
            <a:endParaRPr lang="it-IT"/>
          </a:p>
        </p:txBody>
      </p:sp>
      <p:sp>
        <p:nvSpPr>
          <p:cNvPr id="8" name="Rectangle 5"/>
          <p:cNvSpPr>
            <a:spLocks noGrp="1" noChangeArrowheads="1"/>
          </p:cNvSpPr>
          <p:nvPr>
            <p:ph type="ftr" sz="quarter" idx="11"/>
          </p:nvPr>
        </p:nvSpPr>
        <p:spPr>
          <a:ln/>
        </p:spPr>
        <p:txBody>
          <a:bodyPr/>
          <a:lstStyle>
            <a:lvl1pPr>
              <a:defRPr/>
            </a:lvl1pPr>
          </a:lstStyle>
          <a:p>
            <a:pPr>
              <a:defRPr/>
            </a:pPr>
            <a:endParaRPr lang="it-IT"/>
          </a:p>
        </p:txBody>
      </p:sp>
      <p:sp>
        <p:nvSpPr>
          <p:cNvPr id="9" name="Rectangle 6"/>
          <p:cNvSpPr>
            <a:spLocks noGrp="1" noChangeArrowheads="1"/>
          </p:cNvSpPr>
          <p:nvPr>
            <p:ph type="sldNum" sz="quarter" idx="12"/>
          </p:nvPr>
        </p:nvSpPr>
        <p:spPr>
          <a:ln/>
        </p:spPr>
        <p:txBody>
          <a:bodyPr/>
          <a:lstStyle>
            <a:lvl1pPr>
              <a:defRPr/>
            </a:lvl1pPr>
          </a:lstStyle>
          <a:p>
            <a:pPr>
              <a:defRPr/>
            </a:pPr>
            <a:fld id="{B04FF4B4-8688-4FCE-B999-8E4BB1482BE4}" type="slidenum">
              <a:rPr lang="it-IT"/>
              <a:pPr>
                <a:defRPr/>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contenuto 2"/>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Rectangle 4"/>
          <p:cNvSpPr>
            <a:spLocks noGrp="1" noChangeArrowheads="1"/>
          </p:cNvSpPr>
          <p:nvPr>
            <p:ph type="dt" sz="half" idx="10"/>
          </p:nvPr>
        </p:nvSpPr>
        <p:spPr/>
        <p:txBody>
          <a:bodyPr/>
          <a:lstStyle>
            <a:lvl1pPr>
              <a:defRPr/>
            </a:lvl1pPr>
          </a:lstStyle>
          <a:p>
            <a:pPr>
              <a:defRPr/>
            </a:pPr>
            <a:endParaRPr lang="it-IT"/>
          </a:p>
        </p:txBody>
      </p:sp>
      <p:sp>
        <p:nvSpPr>
          <p:cNvPr id="7" name="Rectangle 5"/>
          <p:cNvSpPr>
            <a:spLocks noGrp="1" noChangeArrowheads="1"/>
          </p:cNvSpPr>
          <p:nvPr>
            <p:ph type="ftr" sz="quarter" idx="11"/>
          </p:nvPr>
        </p:nvSpPr>
        <p:spPr/>
        <p:txBody>
          <a:bodyPr/>
          <a:lstStyle>
            <a:lvl1pPr>
              <a:defRPr/>
            </a:lvl1pPr>
          </a:lstStyle>
          <a:p>
            <a:pPr>
              <a:defRPr/>
            </a:pPr>
            <a:endParaRPr lang="it-IT"/>
          </a:p>
        </p:txBody>
      </p:sp>
      <p:sp>
        <p:nvSpPr>
          <p:cNvPr id="9" name="Text Box 11"/>
          <p:cNvSpPr txBox="1">
            <a:spLocks noChangeArrowheads="1"/>
          </p:cNvSpPr>
          <p:nvPr userDrawn="1"/>
        </p:nvSpPr>
        <p:spPr bwMode="auto">
          <a:xfrm>
            <a:off x="5166320" y="137556"/>
            <a:ext cx="3744913" cy="215444"/>
          </a:xfrm>
          <a:prstGeom prst="rect">
            <a:avLst/>
          </a:prstGeom>
          <a:noFill/>
          <a:ln w="9525">
            <a:noFill/>
            <a:miter lim="800000"/>
            <a:headEnd/>
            <a:tailEnd/>
          </a:ln>
        </p:spPr>
        <p:txBody>
          <a:bodyPr>
            <a:spAutoFit/>
          </a:bodyPr>
          <a:lstStyle/>
          <a:p>
            <a:pPr algn="r">
              <a:spcBef>
                <a:spcPct val="50000"/>
              </a:spcBef>
            </a:pPr>
            <a:r>
              <a:rPr lang="it-IT" sz="800" dirty="0">
                <a:solidFill>
                  <a:schemeClr val="tx2">
                    <a:lumMod val="50000"/>
                    <a:lumOff val="50000"/>
                  </a:schemeClr>
                </a:solidFill>
                <a:latin typeface="Arial" charset="0"/>
              </a:rPr>
              <a:t>SETTEMBRE 2019</a:t>
            </a:r>
          </a:p>
        </p:txBody>
      </p:sp>
      <p:sp>
        <p:nvSpPr>
          <p:cNvPr id="10" name="Rectangle 6"/>
          <p:cNvSpPr>
            <a:spLocks noGrp="1" noChangeArrowheads="1"/>
          </p:cNvSpPr>
          <p:nvPr>
            <p:ph type="sldNum" sz="quarter" idx="12"/>
          </p:nvPr>
        </p:nvSpPr>
        <p:spPr>
          <a:xfrm>
            <a:off x="6839619" y="6329982"/>
            <a:ext cx="2143125" cy="474663"/>
          </a:xfrm>
        </p:spPr>
        <p:txBody>
          <a:bodyPr/>
          <a:lstStyle>
            <a:lvl1pPr>
              <a:defRPr/>
            </a:lvl1pPr>
          </a:lstStyle>
          <a:p>
            <a:pPr>
              <a:defRPr/>
            </a:pPr>
            <a:fld id="{53AD7801-0111-4E1A-942D-122A243762C7}" type="slidenum">
              <a:rPr lang="it-IT"/>
              <a:pPr>
                <a:defRPr/>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5488" y="4395788"/>
            <a:ext cx="7802562" cy="1358900"/>
          </a:xfrm>
        </p:spPr>
        <p:txBody>
          <a:bodyPr anchor="t"/>
          <a:lstStyle>
            <a:lvl1pPr algn="l">
              <a:defRPr sz="4000" b="1" cap="all"/>
            </a:lvl1pPr>
          </a:lstStyle>
          <a:p>
            <a:r>
              <a:rPr lang="it-IT"/>
              <a:t>Fare clic per modificare stile</a:t>
            </a:r>
          </a:p>
        </p:txBody>
      </p:sp>
      <p:sp>
        <p:nvSpPr>
          <p:cNvPr id="3" name="Segnaposto testo 2"/>
          <p:cNvSpPr>
            <a:spLocks noGrp="1"/>
          </p:cNvSpPr>
          <p:nvPr>
            <p:ph type="body" idx="1"/>
          </p:nvPr>
        </p:nvSpPr>
        <p:spPr>
          <a:xfrm>
            <a:off x="725488" y="2898775"/>
            <a:ext cx="7802562" cy="1497013"/>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a:t>Fare clic per modificare gli stili del testo dello schema</a:t>
            </a:r>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ln/>
        </p:spPr>
        <p:txBody>
          <a:bodyPr/>
          <a:lstStyle>
            <a:lvl1pPr>
              <a:defRPr/>
            </a:lvl1pPr>
          </a:lstStyle>
          <a:p>
            <a:pPr>
              <a:defRPr/>
            </a:pPr>
            <a:fld id="{EEC177BF-232D-4979-834F-BB2A0BD4E6EF}" type="slidenum">
              <a:rPr lang="it-IT"/>
              <a:pPr>
                <a:defRPr/>
              </a:pPr>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nuto 2">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contenuto 2"/>
          <p:cNvSpPr>
            <a:spLocks noGrp="1"/>
          </p:cNvSpPr>
          <p:nvPr>
            <p:ph sz="half" idx="1"/>
          </p:nvPr>
        </p:nvSpPr>
        <p:spPr>
          <a:xfrm>
            <a:off x="458788" y="1595438"/>
            <a:ext cx="4054475" cy="45148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4665663" y="1595438"/>
            <a:ext cx="4056062" cy="45148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Rectangle 4"/>
          <p:cNvSpPr>
            <a:spLocks noGrp="1" noChangeArrowheads="1"/>
          </p:cNvSpPr>
          <p:nvPr>
            <p:ph type="dt" sz="half" idx="10"/>
          </p:nvPr>
        </p:nvSpPr>
        <p:spPr>
          <a:ln/>
        </p:spPr>
        <p:txBody>
          <a:bodyPr/>
          <a:lstStyle>
            <a:lvl1pPr>
              <a:defRPr/>
            </a:lvl1pPr>
          </a:lstStyle>
          <a:p>
            <a:pPr>
              <a:defRPr/>
            </a:pPr>
            <a:endParaRPr lang="it-IT"/>
          </a:p>
        </p:txBody>
      </p:sp>
      <p:sp>
        <p:nvSpPr>
          <p:cNvPr id="6" name="Rectangle 5"/>
          <p:cNvSpPr>
            <a:spLocks noGrp="1" noChangeArrowheads="1"/>
          </p:cNvSpPr>
          <p:nvPr>
            <p:ph type="ftr" sz="quarter" idx="11"/>
          </p:nvPr>
        </p:nvSpPr>
        <p:spPr>
          <a:ln/>
        </p:spPr>
        <p:txBody>
          <a:bodyPr/>
          <a:lstStyle>
            <a:lvl1pPr>
              <a:defRPr/>
            </a:lvl1pPr>
          </a:lstStyle>
          <a:p>
            <a:pPr>
              <a:defRPr/>
            </a:pPr>
            <a:endParaRPr lang="it-IT"/>
          </a:p>
        </p:txBody>
      </p:sp>
      <p:sp>
        <p:nvSpPr>
          <p:cNvPr id="7" name="Rectangle 6"/>
          <p:cNvSpPr>
            <a:spLocks noGrp="1" noChangeArrowheads="1"/>
          </p:cNvSpPr>
          <p:nvPr>
            <p:ph type="sldNum" sz="quarter" idx="12"/>
          </p:nvPr>
        </p:nvSpPr>
        <p:spPr>
          <a:ln/>
        </p:spPr>
        <p:txBody>
          <a:bodyPr/>
          <a:lstStyle>
            <a:lvl1pPr>
              <a:defRPr/>
            </a:lvl1pPr>
          </a:lstStyle>
          <a:p>
            <a:pPr>
              <a:defRPr/>
            </a:pPr>
            <a:fld id="{88022AD0-53AD-4099-B2F5-FF8225D000E4}" type="slidenum">
              <a:rPr lang="it-IT"/>
              <a:pPr>
                <a:defRPr/>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stile</a:t>
            </a:r>
          </a:p>
        </p:txBody>
      </p:sp>
      <p:sp>
        <p:nvSpPr>
          <p:cNvPr id="3" name="Segnaposto testo 2"/>
          <p:cNvSpPr>
            <a:spLocks noGrp="1"/>
          </p:cNvSpPr>
          <p:nvPr>
            <p:ph type="body" idx="1"/>
          </p:nvPr>
        </p:nvSpPr>
        <p:spPr>
          <a:xfrm>
            <a:off x="458788" y="1531938"/>
            <a:ext cx="4056062" cy="6381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p:cNvSpPr>
            <a:spLocks noGrp="1"/>
          </p:cNvSpPr>
          <p:nvPr>
            <p:ph sz="half" idx="2"/>
          </p:nvPr>
        </p:nvSpPr>
        <p:spPr>
          <a:xfrm>
            <a:off x="458788" y="2170113"/>
            <a:ext cx="4056062" cy="39401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4664075" y="1531938"/>
            <a:ext cx="4057650" cy="6381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p:cNvSpPr>
            <a:spLocks noGrp="1"/>
          </p:cNvSpPr>
          <p:nvPr>
            <p:ph sz="quarter" idx="4"/>
          </p:nvPr>
        </p:nvSpPr>
        <p:spPr>
          <a:xfrm>
            <a:off x="4664075" y="2170113"/>
            <a:ext cx="4057650" cy="39401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Rectangle 4"/>
          <p:cNvSpPr>
            <a:spLocks noGrp="1" noChangeArrowheads="1"/>
          </p:cNvSpPr>
          <p:nvPr>
            <p:ph type="dt" sz="half" idx="10"/>
          </p:nvPr>
        </p:nvSpPr>
        <p:spPr>
          <a:ln/>
        </p:spPr>
        <p:txBody>
          <a:bodyPr/>
          <a:lstStyle>
            <a:lvl1pPr>
              <a:defRPr/>
            </a:lvl1pPr>
          </a:lstStyle>
          <a:p>
            <a:pPr>
              <a:defRPr/>
            </a:pPr>
            <a:endParaRPr lang="it-IT"/>
          </a:p>
        </p:txBody>
      </p:sp>
      <p:sp>
        <p:nvSpPr>
          <p:cNvPr id="8" name="Rectangle 5"/>
          <p:cNvSpPr>
            <a:spLocks noGrp="1" noChangeArrowheads="1"/>
          </p:cNvSpPr>
          <p:nvPr>
            <p:ph type="ftr" sz="quarter" idx="11"/>
          </p:nvPr>
        </p:nvSpPr>
        <p:spPr>
          <a:ln/>
        </p:spPr>
        <p:txBody>
          <a:bodyPr/>
          <a:lstStyle>
            <a:lvl1pPr>
              <a:defRPr/>
            </a:lvl1pPr>
          </a:lstStyle>
          <a:p>
            <a:pPr>
              <a:defRPr/>
            </a:pPr>
            <a:endParaRPr lang="it-IT"/>
          </a:p>
        </p:txBody>
      </p:sp>
      <p:sp>
        <p:nvSpPr>
          <p:cNvPr id="9" name="Rectangle 6"/>
          <p:cNvSpPr>
            <a:spLocks noGrp="1" noChangeArrowheads="1"/>
          </p:cNvSpPr>
          <p:nvPr>
            <p:ph type="sldNum" sz="quarter" idx="12"/>
          </p:nvPr>
        </p:nvSpPr>
        <p:spPr>
          <a:ln/>
        </p:spPr>
        <p:txBody>
          <a:bodyPr/>
          <a:lstStyle>
            <a:lvl1pPr>
              <a:defRPr/>
            </a:lvl1pPr>
          </a:lstStyle>
          <a:p>
            <a:pPr>
              <a:defRPr/>
            </a:pPr>
            <a:fld id="{DFF75185-FD47-4D4D-8631-4D03CC4D3EF6}" type="slidenum">
              <a:rPr lang="it-IT"/>
              <a:pPr>
                <a:defRPr/>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Rectangle 4"/>
          <p:cNvSpPr>
            <a:spLocks noGrp="1" noChangeArrowheads="1"/>
          </p:cNvSpPr>
          <p:nvPr>
            <p:ph type="dt" sz="half" idx="10"/>
          </p:nvPr>
        </p:nvSpPr>
        <p:spPr>
          <a:ln/>
        </p:spPr>
        <p:txBody>
          <a:bodyPr/>
          <a:lstStyle>
            <a:lvl1pPr>
              <a:defRPr/>
            </a:lvl1pPr>
          </a:lstStyle>
          <a:p>
            <a:pPr>
              <a:defRPr/>
            </a:pPr>
            <a:endParaRPr lang="it-IT"/>
          </a:p>
        </p:txBody>
      </p:sp>
      <p:sp>
        <p:nvSpPr>
          <p:cNvPr id="4" name="Rectangle 5"/>
          <p:cNvSpPr>
            <a:spLocks noGrp="1" noChangeArrowheads="1"/>
          </p:cNvSpPr>
          <p:nvPr>
            <p:ph type="ftr" sz="quarter" idx="11"/>
          </p:nvPr>
        </p:nvSpPr>
        <p:spPr>
          <a:ln/>
        </p:spPr>
        <p:txBody>
          <a:bodyPr/>
          <a:lstStyle>
            <a:lvl1pPr>
              <a:defRPr/>
            </a:lvl1pPr>
          </a:lstStyle>
          <a:p>
            <a:pPr>
              <a:defRPr/>
            </a:pPr>
            <a:endParaRPr lang="it-IT"/>
          </a:p>
        </p:txBody>
      </p:sp>
      <p:sp>
        <p:nvSpPr>
          <p:cNvPr id="5" name="Rectangle 6"/>
          <p:cNvSpPr>
            <a:spLocks noGrp="1" noChangeArrowheads="1"/>
          </p:cNvSpPr>
          <p:nvPr>
            <p:ph type="sldNum" sz="quarter" idx="12"/>
          </p:nvPr>
        </p:nvSpPr>
        <p:spPr>
          <a:ln/>
        </p:spPr>
        <p:txBody>
          <a:bodyPr/>
          <a:lstStyle>
            <a:lvl1pPr>
              <a:defRPr/>
            </a:lvl1pPr>
          </a:lstStyle>
          <a:p>
            <a:pPr>
              <a:defRPr/>
            </a:pPr>
            <a:fld id="{DD2E1F27-407D-4B97-93E6-C39E6203B2AD}" type="slidenum">
              <a:rPr lang="it-IT"/>
              <a:pPr>
                <a:defRPr/>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it-IT"/>
          </a:p>
        </p:txBody>
      </p:sp>
      <p:sp>
        <p:nvSpPr>
          <p:cNvPr id="3" name="Rectangle 5"/>
          <p:cNvSpPr>
            <a:spLocks noGrp="1" noChangeArrowheads="1"/>
          </p:cNvSpPr>
          <p:nvPr>
            <p:ph type="ftr" sz="quarter" idx="11"/>
          </p:nvPr>
        </p:nvSpPr>
        <p:spPr>
          <a:ln/>
        </p:spPr>
        <p:txBody>
          <a:bodyPr/>
          <a:lstStyle>
            <a:lvl1pPr>
              <a:defRPr/>
            </a:lvl1pPr>
          </a:lstStyle>
          <a:p>
            <a:pPr>
              <a:defRPr/>
            </a:pPr>
            <a:endParaRPr lang="it-IT"/>
          </a:p>
        </p:txBody>
      </p:sp>
      <p:sp>
        <p:nvSpPr>
          <p:cNvPr id="4" name="Rectangle 6"/>
          <p:cNvSpPr>
            <a:spLocks noGrp="1" noChangeArrowheads="1"/>
          </p:cNvSpPr>
          <p:nvPr>
            <p:ph type="sldNum" sz="quarter" idx="12"/>
          </p:nvPr>
        </p:nvSpPr>
        <p:spPr>
          <a:ln/>
        </p:spPr>
        <p:txBody>
          <a:bodyPr/>
          <a:lstStyle>
            <a:lvl1pPr>
              <a:defRPr/>
            </a:lvl1pPr>
          </a:lstStyle>
          <a:p>
            <a:pPr>
              <a:defRPr/>
            </a:pPr>
            <a:fld id="{B244C4BE-45D4-451A-BA34-20B02972F672}" type="slidenum">
              <a:rPr lang="it-IT"/>
              <a:pPr>
                <a:defRPr/>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8788" y="273050"/>
            <a:ext cx="3021012" cy="1158875"/>
          </a:xfrm>
        </p:spPr>
        <p:txBody>
          <a:bodyPr anchor="b"/>
          <a:lstStyle>
            <a:lvl1pPr algn="l">
              <a:defRPr sz="2000" b="1"/>
            </a:lvl1pPr>
          </a:lstStyle>
          <a:p>
            <a:r>
              <a:rPr lang="it-IT"/>
              <a:t>Fare clic per modificare stile</a:t>
            </a:r>
          </a:p>
        </p:txBody>
      </p:sp>
      <p:sp>
        <p:nvSpPr>
          <p:cNvPr id="3" name="Segnaposto contenuto 2"/>
          <p:cNvSpPr>
            <a:spLocks noGrp="1"/>
          </p:cNvSpPr>
          <p:nvPr>
            <p:ph idx="1"/>
          </p:nvPr>
        </p:nvSpPr>
        <p:spPr>
          <a:xfrm>
            <a:off x="3589338" y="273050"/>
            <a:ext cx="5132387" cy="583723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458788" y="1431925"/>
            <a:ext cx="3021012" cy="46783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5" name="Rectangle 4"/>
          <p:cNvSpPr>
            <a:spLocks noGrp="1" noChangeArrowheads="1"/>
          </p:cNvSpPr>
          <p:nvPr>
            <p:ph type="dt" sz="half" idx="10"/>
          </p:nvPr>
        </p:nvSpPr>
        <p:spPr>
          <a:ln/>
        </p:spPr>
        <p:txBody>
          <a:bodyPr/>
          <a:lstStyle>
            <a:lvl1pPr>
              <a:defRPr/>
            </a:lvl1pPr>
          </a:lstStyle>
          <a:p>
            <a:pPr>
              <a:defRPr/>
            </a:pPr>
            <a:endParaRPr lang="it-IT"/>
          </a:p>
        </p:txBody>
      </p:sp>
      <p:sp>
        <p:nvSpPr>
          <p:cNvPr id="6" name="Rectangle 5"/>
          <p:cNvSpPr>
            <a:spLocks noGrp="1" noChangeArrowheads="1"/>
          </p:cNvSpPr>
          <p:nvPr>
            <p:ph type="ftr" sz="quarter" idx="11"/>
          </p:nvPr>
        </p:nvSpPr>
        <p:spPr>
          <a:ln/>
        </p:spPr>
        <p:txBody>
          <a:bodyPr/>
          <a:lstStyle>
            <a:lvl1pPr>
              <a:defRPr/>
            </a:lvl1pPr>
          </a:lstStyle>
          <a:p>
            <a:pPr>
              <a:defRPr/>
            </a:pPr>
            <a:endParaRPr lang="it-IT"/>
          </a:p>
        </p:txBody>
      </p:sp>
      <p:sp>
        <p:nvSpPr>
          <p:cNvPr id="7" name="Rectangle 6"/>
          <p:cNvSpPr>
            <a:spLocks noGrp="1" noChangeArrowheads="1"/>
          </p:cNvSpPr>
          <p:nvPr>
            <p:ph type="sldNum" sz="quarter" idx="12"/>
          </p:nvPr>
        </p:nvSpPr>
        <p:spPr>
          <a:ln/>
        </p:spPr>
        <p:txBody>
          <a:bodyPr/>
          <a:lstStyle>
            <a:lvl1pPr>
              <a:defRPr/>
            </a:lvl1pPr>
          </a:lstStyle>
          <a:p>
            <a:pPr>
              <a:defRPr/>
            </a:pPr>
            <a:fld id="{F0DC6D40-ED2A-416C-8242-8C790842A4B9}" type="slidenum">
              <a:rPr lang="it-IT"/>
              <a:pPr>
                <a:defRPr/>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800225" y="4787900"/>
            <a:ext cx="5507038" cy="565150"/>
          </a:xfrm>
        </p:spPr>
        <p:txBody>
          <a:bodyPr anchor="b"/>
          <a:lstStyle>
            <a:lvl1pPr algn="l">
              <a:defRPr sz="2000" b="1"/>
            </a:lvl1pPr>
          </a:lstStyle>
          <a:p>
            <a:r>
              <a:rPr lang="it-IT"/>
              <a:t>Fare clic per modificare stile</a:t>
            </a:r>
          </a:p>
        </p:txBody>
      </p:sp>
      <p:sp>
        <p:nvSpPr>
          <p:cNvPr id="3" name="Segnaposto immagine 2"/>
          <p:cNvSpPr>
            <a:spLocks noGrp="1"/>
          </p:cNvSpPr>
          <p:nvPr>
            <p:ph type="pic" idx="1"/>
          </p:nvPr>
        </p:nvSpPr>
        <p:spPr>
          <a:xfrm>
            <a:off x="1800225" y="611188"/>
            <a:ext cx="5507038" cy="410368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1800225" y="5353050"/>
            <a:ext cx="5507038" cy="8032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5" name="Rectangle 4"/>
          <p:cNvSpPr>
            <a:spLocks noGrp="1" noChangeArrowheads="1"/>
          </p:cNvSpPr>
          <p:nvPr>
            <p:ph type="dt" sz="half" idx="10"/>
          </p:nvPr>
        </p:nvSpPr>
        <p:spPr>
          <a:ln/>
        </p:spPr>
        <p:txBody>
          <a:bodyPr/>
          <a:lstStyle>
            <a:lvl1pPr>
              <a:defRPr/>
            </a:lvl1pPr>
          </a:lstStyle>
          <a:p>
            <a:pPr>
              <a:defRPr/>
            </a:pPr>
            <a:endParaRPr lang="it-IT"/>
          </a:p>
        </p:txBody>
      </p:sp>
      <p:sp>
        <p:nvSpPr>
          <p:cNvPr id="6" name="Rectangle 5"/>
          <p:cNvSpPr>
            <a:spLocks noGrp="1" noChangeArrowheads="1"/>
          </p:cNvSpPr>
          <p:nvPr>
            <p:ph type="ftr" sz="quarter" idx="11"/>
          </p:nvPr>
        </p:nvSpPr>
        <p:spPr>
          <a:ln/>
        </p:spPr>
        <p:txBody>
          <a:bodyPr/>
          <a:lstStyle>
            <a:lvl1pPr>
              <a:defRPr/>
            </a:lvl1pPr>
          </a:lstStyle>
          <a:p>
            <a:pPr>
              <a:defRPr/>
            </a:pPr>
            <a:endParaRPr lang="it-IT"/>
          </a:p>
        </p:txBody>
      </p:sp>
      <p:sp>
        <p:nvSpPr>
          <p:cNvPr id="7" name="Rectangle 6"/>
          <p:cNvSpPr>
            <a:spLocks noGrp="1" noChangeArrowheads="1"/>
          </p:cNvSpPr>
          <p:nvPr>
            <p:ph type="sldNum" sz="quarter" idx="12"/>
          </p:nvPr>
        </p:nvSpPr>
        <p:spPr>
          <a:ln/>
        </p:spPr>
        <p:txBody>
          <a:bodyPr/>
          <a:lstStyle>
            <a:lvl1pPr>
              <a:defRPr/>
            </a:lvl1pPr>
          </a:lstStyle>
          <a:p>
            <a:pPr>
              <a:defRPr/>
            </a:pPr>
            <a:fld id="{B58100DB-8F64-435B-AE84-7CD2F246F35D}" type="slidenum">
              <a:rPr lang="it-IT"/>
              <a:pPr>
                <a:defRPr/>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6"/>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8788" y="274638"/>
            <a:ext cx="8262937" cy="11398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it-IT"/>
              <a:t>Fare clic per modificare lo stile del titolo</a:t>
            </a:r>
          </a:p>
        </p:txBody>
      </p:sp>
      <p:sp>
        <p:nvSpPr>
          <p:cNvPr id="1027" name="Rectangle 3"/>
          <p:cNvSpPr>
            <a:spLocks noGrp="1" noChangeArrowheads="1"/>
          </p:cNvSpPr>
          <p:nvPr>
            <p:ph type="body" idx="1"/>
          </p:nvPr>
        </p:nvSpPr>
        <p:spPr bwMode="auto">
          <a:xfrm>
            <a:off x="458788" y="1595438"/>
            <a:ext cx="8262937" cy="45148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1028" name="Rectangle 4"/>
          <p:cNvSpPr>
            <a:spLocks noGrp="1" noChangeArrowheads="1"/>
          </p:cNvSpPr>
          <p:nvPr>
            <p:ph type="dt" sz="half" idx="2"/>
          </p:nvPr>
        </p:nvSpPr>
        <p:spPr bwMode="auto">
          <a:xfrm>
            <a:off x="458788" y="6229350"/>
            <a:ext cx="2143125" cy="4746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chemeClr val="tx1"/>
                </a:solidFill>
                <a:latin typeface="Arial"/>
                <a:ea typeface="+mn-ea"/>
              </a:defRPr>
            </a:lvl1pPr>
          </a:lstStyle>
          <a:p>
            <a:pPr>
              <a:defRPr/>
            </a:pPr>
            <a:endParaRPr lang="it-IT"/>
          </a:p>
        </p:txBody>
      </p:sp>
      <p:sp>
        <p:nvSpPr>
          <p:cNvPr id="1029" name="Rectangle 5"/>
          <p:cNvSpPr>
            <a:spLocks noGrp="1" noChangeArrowheads="1"/>
          </p:cNvSpPr>
          <p:nvPr>
            <p:ph type="ftr" sz="quarter" idx="3"/>
          </p:nvPr>
        </p:nvSpPr>
        <p:spPr bwMode="auto">
          <a:xfrm>
            <a:off x="3136900" y="6229350"/>
            <a:ext cx="2906713" cy="4746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chemeClr val="tx1"/>
                </a:solidFill>
                <a:latin typeface="Arial"/>
                <a:ea typeface="+mn-ea"/>
              </a:defRPr>
            </a:lvl1pPr>
          </a:lstStyle>
          <a:p>
            <a:pPr>
              <a:defRPr/>
            </a:pPr>
            <a:endParaRPr lang="it-IT"/>
          </a:p>
        </p:txBody>
      </p:sp>
      <p:sp>
        <p:nvSpPr>
          <p:cNvPr id="1030" name="Rectangle 6"/>
          <p:cNvSpPr>
            <a:spLocks noGrp="1" noChangeArrowheads="1"/>
          </p:cNvSpPr>
          <p:nvPr>
            <p:ph type="sldNum" sz="quarter" idx="4"/>
          </p:nvPr>
        </p:nvSpPr>
        <p:spPr bwMode="auto">
          <a:xfrm>
            <a:off x="6839619" y="6329982"/>
            <a:ext cx="2143125" cy="4746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chemeClr val="tx1"/>
                </a:solidFill>
                <a:latin typeface="Arial" charset="0"/>
                <a:ea typeface="ＭＳ Ｐゴシック" pitchFamily="-112" charset="-128"/>
              </a:defRPr>
            </a:lvl1pPr>
          </a:lstStyle>
          <a:p>
            <a:pPr>
              <a:defRPr/>
            </a:pPr>
            <a:fld id="{8F1F8EDD-EAFD-4FF8-ADF4-FE6B3A5C3184}" type="slidenum">
              <a:rPr lang="it-IT"/>
              <a:pPr>
                <a:defRPr/>
              </a:pPr>
              <a:t>‹N›</a:t>
            </a:fld>
            <a:endParaRPr lang="it-IT"/>
          </a:p>
        </p:txBody>
      </p:sp>
      <p:sp>
        <p:nvSpPr>
          <p:cNvPr id="1031" name="Text Box 5"/>
          <p:cNvSpPr txBox="1">
            <a:spLocks noChangeArrowheads="1"/>
          </p:cNvSpPr>
          <p:nvPr/>
        </p:nvSpPr>
        <p:spPr bwMode="auto">
          <a:xfrm>
            <a:off x="4374232" y="6440488"/>
            <a:ext cx="4032250" cy="123825"/>
          </a:xfrm>
          <a:prstGeom prst="rect">
            <a:avLst/>
          </a:prstGeom>
          <a:noFill/>
          <a:ln>
            <a:noFill/>
          </a:ln>
        </p:spPr>
        <p:txBody>
          <a:bodyPr tIns="0" bIns="0">
            <a:spAutoFit/>
          </a:bodyPr>
          <a:lstStyle>
            <a:lvl1pPr eaLnBrk="0" hangingPunct="0">
              <a:defRPr>
                <a:solidFill>
                  <a:srgbClr val="D8DCED"/>
                </a:solidFill>
                <a:latin typeface="Helvetica Neue" pitchFamily="-112" charset="0"/>
                <a:ea typeface="ＭＳ Ｐゴシック" pitchFamily="34" charset="-128"/>
              </a:defRPr>
            </a:lvl1pPr>
            <a:lvl2pPr marL="742950" indent="-285750" eaLnBrk="0" hangingPunct="0">
              <a:defRPr>
                <a:solidFill>
                  <a:srgbClr val="D8DCED"/>
                </a:solidFill>
                <a:latin typeface="Helvetica Neue" pitchFamily="-112" charset="0"/>
                <a:ea typeface="ＭＳ Ｐゴシック" pitchFamily="34" charset="-128"/>
              </a:defRPr>
            </a:lvl2pPr>
            <a:lvl3pPr marL="1143000" indent="-228600" eaLnBrk="0" hangingPunct="0">
              <a:defRPr>
                <a:solidFill>
                  <a:srgbClr val="D8DCED"/>
                </a:solidFill>
                <a:latin typeface="Helvetica Neue" pitchFamily="-112" charset="0"/>
                <a:ea typeface="ＭＳ Ｐゴシック" pitchFamily="34" charset="-128"/>
              </a:defRPr>
            </a:lvl3pPr>
            <a:lvl4pPr marL="1600200" indent="-228600" eaLnBrk="0" hangingPunct="0">
              <a:defRPr>
                <a:solidFill>
                  <a:srgbClr val="D8DCED"/>
                </a:solidFill>
                <a:latin typeface="Helvetica Neue" pitchFamily="-112" charset="0"/>
                <a:ea typeface="ＭＳ Ｐゴシック" pitchFamily="34" charset="-128"/>
              </a:defRPr>
            </a:lvl4pPr>
            <a:lvl5pPr marL="2057400" indent="-228600" eaLnBrk="0" hangingPunct="0">
              <a:defRPr>
                <a:solidFill>
                  <a:srgbClr val="D8DCED"/>
                </a:solidFill>
                <a:latin typeface="Helvetica Neue" pitchFamily="-112" charset="0"/>
                <a:ea typeface="ＭＳ Ｐゴシック" pitchFamily="34" charset="-128"/>
              </a:defRPr>
            </a:lvl5pPr>
            <a:lvl6pPr marL="2514600" indent="-228600" eaLnBrk="0" fontAlgn="base" hangingPunct="0">
              <a:spcBef>
                <a:spcPct val="0"/>
              </a:spcBef>
              <a:spcAft>
                <a:spcPct val="0"/>
              </a:spcAft>
              <a:defRPr>
                <a:solidFill>
                  <a:srgbClr val="D8DCED"/>
                </a:solidFill>
                <a:latin typeface="Helvetica Neue" pitchFamily="-112" charset="0"/>
                <a:ea typeface="ＭＳ Ｐゴシック" pitchFamily="34" charset="-128"/>
              </a:defRPr>
            </a:lvl6pPr>
            <a:lvl7pPr marL="2971800" indent="-228600" eaLnBrk="0" fontAlgn="base" hangingPunct="0">
              <a:spcBef>
                <a:spcPct val="0"/>
              </a:spcBef>
              <a:spcAft>
                <a:spcPct val="0"/>
              </a:spcAft>
              <a:defRPr>
                <a:solidFill>
                  <a:srgbClr val="D8DCED"/>
                </a:solidFill>
                <a:latin typeface="Helvetica Neue" pitchFamily="-112" charset="0"/>
                <a:ea typeface="ＭＳ Ｐゴシック" pitchFamily="34" charset="-128"/>
              </a:defRPr>
            </a:lvl7pPr>
            <a:lvl8pPr marL="3429000" indent="-228600" eaLnBrk="0" fontAlgn="base" hangingPunct="0">
              <a:spcBef>
                <a:spcPct val="0"/>
              </a:spcBef>
              <a:spcAft>
                <a:spcPct val="0"/>
              </a:spcAft>
              <a:defRPr>
                <a:solidFill>
                  <a:srgbClr val="D8DCED"/>
                </a:solidFill>
                <a:latin typeface="Helvetica Neue" pitchFamily="-112" charset="0"/>
                <a:ea typeface="ＭＳ Ｐゴシック" pitchFamily="34" charset="-128"/>
              </a:defRPr>
            </a:lvl8pPr>
            <a:lvl9pPr marL="3886200" indent="-228600" eaLnBrk="0" fontAlgn="base" hangingPunct="0">
              <a:spcBef>
                <a:spcPct val="0"/>
              </a:spcBef>
              <a:spcAft>
                <a:spcPct val="0"/>
              </a:spcAft>
              <a:defRPr>
                <a:solidFill>
                  <a:srgbClr val="D8DCED"/>
                </a:solidFill>
                <a:latin typeface="Helvetica Neue" pitchFamily="-112" charset="0"/>
                <a:ea typeface="ＭＳ Ｐゴシック" pitchFamily="34" charset="-128"/>
              </a:defRPr>
            </a:lvl9pPr>
          </a:lstStyle>
          <a:p>
            <a:pPr algn="r" eaLnBrk="1" hangingPunct="1">
              <a:spcBef>
                <a:spcPct val="50000"/>
              </a:spcBef>
              <a:defRPr/>
            </a:pPr>
            <a:r>
              <a:rPr lang="it-IT" sz="800" dirty="0">
                <a:solidFill>
                  <a:srgbClr val="005EA8"/>
                </a:solidFill>
                <a:latin typeface="Arial" charset="0"/>
              </a:rPr>
              <a:t>Terna Rete Italia </a:t>
            </a:r>
            <a:r>
              <a:rPr lang="it-IT" sz="800" dirty="0">
                <a:solidFill>
                  <a:schemeClr val="bg2"/>
                </a:solidFill>
                <a:latin typeface="Arial" charset="0"/>
              </a:rPr>
              <a:t>| </a:t>
            </a:r>
            <a:r>
              <a:rPr lang="it-IT" sz="800" b="1" dirty="0">
                <a:solidFill>
                  <a:schemeClr val="bg2"/>
                </a:solidFill>
                <a:latin typeface="Arial" charset="0"/>
              </a:rPr>
              <a:t>Direzione Acquisti e Appalti</a:t>
            </a:r>
          </a:p>
        </p:txBody>
      </p:sp>
    </p:spTree>
  </p:cSld>
  <p:clrMap bg1="lt1" tx1="dk1" bg2="lt2" tx2="dk2" accent1="accent1" accent2="accent2" accent3="accent3" accent4="accent4" accent5="accent5" accent6="accent6" hlink="hlink" folHlink="folHlink"/>
  <p:sldLayoutIdLst>
    <p:sldLayoutId id="2147483754" r:id="rId1"/>
    <p:sldLayoutId id="2147483767"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 id="2147483764" r:id="rId12"/>
    <p:sldLayoutId id="2147483765" r:id="rId13"/>
    <p:sldLayoutId id="2147483766" r:id="rId14"/>
  </p:sldLayoutIdLst>
  <p:txStyles>
    <p:titleStyle>
      <a:lvl1pPr algn="ctr" rtl="0" eaLnBrk="0" fontAlgn="base" hangingPunct="0">
        <a:spcBef>
          <a:spcPct val="0"/>
        </a:spcBef>
        <a:spcAft>
          <a:spcPct val="0"/>
        </a:spcAft>
        <a:defRPr sz="4400">
          <a:solidFill>
            <a:schemeClr val="tx2"/>
          </a:solidFill>
          <a:latin typeface="Arial"/>
          <a:ea typeface="ＭＳ Ｐゴシック" pitchFamily="-112" charset="-128"/>
          <a:cs typeface="ＭＳ Ｐゴシック" pitchFamily="-112" charset="-128"/>
        </a:defRPr>
      </a:lvl1pPr>
      <a:lvl2pPr algn="ctr" rtl="0" eaLnBrk="0" fontAlgn="base" hangingPunct="0">
        <a:spcBef>
          <a:spcPct val="0"/>
        </a:spcBef>
        <a:spcAft>
          <a:spcPct val="0"/>
        </a:spcAft>
        <a:defRPr sz="4400">
          <a:solidFill>
            <a:schemeClr val="tx2"/>
          </a:solidFill>
          <a:latin typeface="Arial" pitchFamily="-112" charset="0"/>
          <a:ea typeface="ＭＳ Ｐゴシック" pitchFamily="-112" charset="-128"/>
          <a:cs typeface="ＭＳ Ｐゴシック" pitchFamily="-112" charset="-128"/>
        </a:defRPr>
      </a:lvl2pPr>
      <a:lvl3pPr algn="ctr" rtl="0" eaLnBrk="0" fontAlgn="base" hangingPunct="0">
        <a:spcBef>
          <a:spcPct val="0"/>
        </a:spcBef>
        <a:spcAft>
          <a:spcPct val="0"/>
        </a:spcAft>
        <a:defRPr sz="4400">
          <a:solidFill>
            <a:schemeClr val="tx2"/>
          </a:solidFill>
          <a:latin typeface="Arial" pitchFamily="-112" charset="0"/>
          <a:ea typeface="ＭＳ Ｐゴシック" pitchFamily="-112" charset="-128"/>
          <a:cs typeface="ＭＳ Ｐゴシック" pitchFamily="-112" charset="-128"/>
        </a:defRPr>
      </a:lvl3pPr>
      <a:lvl4pPr algn="ctr" rtl="0" eaLnBrk="0" fontAlgn="base" hangingPunct="0">
        <a:spcBef>
          <a:spcPct val="0"/>
        </a:spcBef>
        <a:spcAft>
          <a:spcPct val="0"/>
        </a:spcAft>
        <a:defRPr sz="4400">
          <a:solidFill>
            <a:schemeClr val="tx2"/>
          </a:solidFill>
          <a:latin typeface="Arial" pitchFamily="-112" charset="0"/>
          <a:ea typeface="ＭＳ Ｐゴシック" pitchFamily="-112" charset="-128"/>
          <a:cs typeface="ＭＳ Ｐゴシック" pitchFamily="-112" charset="-128"/>
        </a:defRPr>
      </a:lvl4pPr>
      <a:lvl5pPr algn="ctr" rtl="0" eaLnBrk="0" fontAlgn="base" hangingPunct="0">
        <a:spcBef>
          <a:spcPct val="0"/>
        </a:spcBef>
        <a:spcAft>
          <a:spcPct val="0"/>
        </a:spcAft>
        <a:defRPr sz="4400">
          <a:solidFill>
            <a:schemeClr val="tx2"/>
          </a:solidFill>
          <a:latin typeface="Arial" pitchFamily="-112" charset="0"/>
          <a:ea typeface="ＭＳ Ｐゴシック" pitchFamily="-112" charset="-128"/>
          <a:cs typeface="ＭＳ Ｐゴシック" pitchFamily="-112" charset="-128"/>
        </a:defRPr>
      </a:lvl5pPr>
      <a:lvl6pPr marL="457200" algn="ctr" rtl="0" fontAlgn="base">
        <a:spcBef>
          <a:spcPct val="0"/>
        </a:spcBef>
        <a:spcAft>
          <a:spcPct val="0"/>
        </a:spcAft>
        <a:defRPr sz="4400">
          <a:solidFill>
            <a:schemeClr val="tx2"/>
          </a:solidFill>
          <a:latin typeface="Helvetica Neue" pitchFamily="-112" charset="0"/>
        </a:defRPr>
      </a:lvl6pPr>
      <a:lvl7pPr marL="914400" algn="ctr" rtl="0" fontAlgn="base">
        <a:spcBef>
          <a:spcPct val="0"/>
        </a:spcBef>
        <a:spcAft>
          <a:spcPct val="0"/>
        </a:spcAft>
        <a:defRPr sz="4400">
          <a:solidFill>
            <a:schemeClr val="tx2"/>
          </a:solidFill>
          <a:latin typeface="Helvetica Neue" pitchFamily="-112" charset="0"/>
        </a:defRPr>
      </a:lvl7pPr>
      <a:lvl8pPr marL="1371600" algn="ctr" rtl="0" fontAlgn="base">
        <a:spcBef>
          <a:spcPct val="0"/>
        </a:spcBef>
        <a:spcAft>
          <a:spcPct val="0"/>
        </a:spcAft>
        <a:defRPr sz="4400">
          <a:solidFill>
            <a:schemeClr val="tx2"/>
          </a:solidFill>
          <a:latin typeface="Helvetica Neue" pitchFamily="-112" charset="0"/>
        </a:defRPr>
      </a:lvl8pPr>
      <a:lvl9pPr marL="1828800" algn="ctr" rtl="0" fontAlgn="base">
        <a:spcBef>
          <a:spcPct val="0"/>
        </a:spcBef>
        <a:spcAft>
          <a:spcPct val="0"/>
        </a:spcAft>
        <a:defRPr sz="4400">
          <a:solidFill>
            <a:schemeClr val="tx2"/>
          </a:solidFill>
          <a:latin typeface="Helvetica Neue" pitchFamily="-112" charset="0"/>
        </a:defRPr>
      </a:lvl9pPr>
    </p:titleStyle>
    <p:bodyStyle>
      <a:lvl1pPr marL="342900" indent="-342900" algn="l" rtl="0" eaLnBrk="0" fontAlgn="base" hangingPunct="0">
        <a:spcBef>
          <a:spcPct val="20000"/>
        </a:spcBef>
        <a:spcAft>
          <a:spcPct val="0"/>
        </a:spcAft>
        <a:buChar char="•"/>
        <a:defRPr sz="3200">
          <a:solidFill>
            <a:schemeClr val="tx1"/>
          </a:solidFill>
          <a:latin typeface="Arial"/>
          <a:ea typeface="ＭＳ Ｐゴシック" pitchFamily="-112" charset="-128"/>
          <a:cs typeface="ＭＳ Ｐゴシック" pitchFamily="-112" charset="-128"/>
        </a:defRPr>
      </a:lvl1pPr>
      <a:lvl2pPr marL="742950" indent="-285750" algn="l" rtl="0" eaLnBrk="0" fontAlgn="base" hangingPunct="0">
        <a:spcBef>
          <a:spcPct val="20000"/>
        </a:spcBef>
        <a:spcAft>
          <a:spcPct val="0"/>
        </a:spcAft>
        <a:buChar char="–"/>
        <a:defRPr sz="2800">
          <a:solidFill>
            <a:schemeClr val="tx1"/>
          </a:solidFill>
          <a:latin typeface="Arial"/>
          <a:ea typeface="ＭＳ Ｐゴシック" pitchFamily="-112" charset="-128"/>
        </a:defRPr>
      </a:lvl2pPr>
      <a:lvl3pPr marL="1143000" indent="-228600" algn="l" rtl="0" eaLnBrk="0" fontAlgn="base" hangingPunct="0">
        <a:spcBef>
          <a:spcPct val="20000"/>
        </a:spcBef>
        <a:spcAft>
          <a:spcPct val="0"/>
        </a:spcAft>
        <a:buChar char="•"/>
        <a:defRPr sz="2400">
          <a:solidFill>
            <a:schemeClr val="tx1"/>
          </a:solidFill>
          <a:latin typeface="Arial"/>
          <a:ea typeface="ＭＳ Ｐゴシック" pitchFamily="-112" charset="-128"/>
        </a:defRPr>
      </a:lvl3pPr>
      <a:lvl4pPr marL="1600200" indent="-228600" algn="l" rtl="0" eaLnBrk="0" fontAlgn="base" hangingPunct="0">
        <a:spcBef>
          <a:spcPct val="20000"/>
        </a:spcBef>
        <a:spcAft>
          <a:spcPct val="0"/>
        </a:spcAft>
        <a:buChar char="–"/>
        <a:defRPr sz="2000">
          <a:solidFill>
            <a:schemeClr val="tx1"/>
          </a:solidFill>
          <a:latin typeface="Arial"/>
          <a:ea typeface="ＭＳ Ｐゴシック" pitchFamily="-112" charset="-128"/>
        </a:defRPr>
      </a:lvl4pPr>
      <a:lvl5pPr marL="2057400" indent="-228600" algn="l" rtl="0" eaLnBrk="0" fontAlgn="base" hangingPunct="0">
        <a:spcBef>
          <a:spcPct val="20000"/>
        </a:spcBef>
        <a:spcAft>
          <a:spcPct val="0"/>
        </a:spcAft>
        <a:buChar char="»"/>
        <a:defRPr sz="2000">
          <a:solidFill>
            <a:schemeClr val="tx1"/>
          </a:solidFill>
          <a:latin typeface="Arial"/>
          <a:ea typeface="ＭＳ Ｐゴシック" pitchFamily="-112" charset="-128"/>
        </a:defRPr>
      </a:lvl5pPr>
      <a:lvl6pPr marL="2514600" indent="-228600" algn="l" rtl="0" fontAlgn="base">
        <a:spcBef>
          <a:spcPct val="20000"/>
        </a:spcBef>
        <a:spcAft>
          <a:spcPct val="0"/>
        </a:spcAft>
        <a:buChar char="»"/>
        <a:defRPr sz="2000">
          <a:solidFill>
            <a:schemeClr val="tx1"/>
          </a:solidFill>
          <a:latin typeface="+mn-lt"/>
          <a:ea typeface="ＭＳ Ｐゴシック" pitchFamily="-112" charset="-128"/>
        </a:defRPr>
      </a:lvl6pPr>
      <a:lvl7pPr marL="2971800" indent="-228600" algn="l" rtl="0" fontAlgn="base">
        <a:spcBef>
          <a:spcPct val="20000"/>
        </a:spcBef>
        <a:spcAft>
          <a:spcPct val="0"/>
        </a:spcAft>
        <a:buChar char="»"/>
        <a:defRPr sz="2000">
          <a:solidFill>
            <a:schemeClr val="tx1"/>
          </a:solidFill>
          <a:latin typeface="+mn-lt"/>
          <a:ea typeface="ＭＳ Ｐゴシック" pitchFamily="-112" charset="-128"/>
        </a:defRPr>
      </a:lvl7pPr>
      <a:lvl8pPr marL="3429000" indent="-228600" algn="l" rtl="0" fontAlgn="base">
        <a:spcBef>
          <a:spcPct val="20000"/>
        </a:spcBef>
        <a:spcAft>
          <a:spcPct val="0"/>
        </a:spcAft>
        <a:buChar char="»"/>
        <a:defRPr sz="2000">
          <a:solidFill>
            <a:schemeClr val="tx1"/>
          </a:solidFill>
          <a:latin typeface="+mn-lt"/>
          <a:ea typeface="ＭＳ Ｐゴシック" pitchFamily="-112" charset="-128"/>
        </a:defRPr>
      </a:lvl8pPr>
      <a:lvl9pPr marL="3886200" indent="-228600" algn="l" rtl="0" fontAlgn="base">
        <a:spcBef>
          <a:spcPct val="20000"/>
        </a:spcBef>
        <a:spcAft>
          <a:spcPct val="0"/>
        </a:spcAft>
        <a:buChar char="»"/>
        <a:defRPr sz="2000">
          <a:solidFill>
            <a:schemeClr val="tx1"/>
          </a:solidFill>
          <a:latin typeface="+mn-lt"/>
          <a:ea typeface="ＭＳ Ｐゴシック" pitchFamily="-112" charset="-128"/>
        </a:defRPr>
      </a:lvl9pPr>
    </p:bodyStyle>
    <p:other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4.e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file:///\\ternaren.prv\dati\AA\PSA\Varie\Analisi%20Confindustria\DB%20Ordinato%20-%20Settembre19%20v2.xlsx!GRAFICO%201!R5C12:R9C13" TargetMode="External"/><Relationship Id="rId5" Type="http://schemas.openxmlformats.org/officeDocument/2006/relationships/image" Target="../media/image3.emf"/><Relationship Id="rId4" Type="http://schemas.openxmlformats.org/officeDocument/2006/relationships/oleObject" Target="file:///\\ternaren.prv\dati\AA\PSA\Varie\Analisi%20Confindustria\DB%20Ordinato%20-%20Settembre19%20v2.xlsx!GRAFICO%201!%5bDB%20Ordinato%20-%20Settembre19%20v2.xlsx%5dGRAFICO%201%20Grafico%203" TargetMode="External"/></Relationships>
</file>

<file path=ppt/slides/_rels/slide3.xml.rels><?xml version="1.0" encoding="UTF-8" standalone="yes"?>
<Relationships xmlns="http://schemas.openxmlformats.org/package/2006/relationships"><Relationship Id="rId3" Type="http://schemas.openxmlformats.org/officeDocument/2006/relationships/oleObject" Target="file:///\\ternaren.prv\dati\AA\PSA\Varie\Analisi%20Confindustria\DB%20Ordinato%20-%20Settembre19%20v2.xlsx!pivot!%5bDB%20Ordinato%20-%20Settembre19%20v2.xlsx%5dpivot%20Grafico%201" TargetMode="Externa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7.emf"/><Relationship Id="rId5" Type="http://schemas.openxmlformats.org/officeDocument/2006/relationships/oleObject" Target="file:///\\ternaren.prv\dati\AA\PSA\Varie\Analisi%20Confindustria\DB%20Ordinato%20-%20Settembre19%20v2.xlsx!pivot!R3C106:R31C108" TargetMode="External"/><Relationship Id="rId4" Type="http://schemas.openxmlformats.org/officeDocument/2006/relationships/image" Target="../media/image6.emf"/></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hyperlink" Target="http://www.gazzettaufficiale.it/" TargetMode="External"/><Relationship Id="rId7" Type="http://schemas.openxmlformats.org/officeDocument/2006/relationships/image" Target="../media/image10.png"/><Relationship Id="rId2" Type="http://schemas.openxmlformats.org/officeDocument/2006/relationships/hyperlink" Target="https://ted.europa.eu/" TargetMode="Externa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hyperlink" Target="https://www.serviziocontrattipubblici.it/SPInApp/"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www.terna.it/" TargetMode="Externa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hyperlink" Target="mailto:Infoqualificazione@terna.it" TargetMode="External"/><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ortaleacquisti.terna.it/"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 name="Rectangle 2"/>
          <p:cNvSpPr>
            <a:spLocks noGrp="1" noChangeArrowheads="1"/>
          </p:cNvSpPr>
          <p:nvPr>
            <p:ph type="ctrTitle"/>
          </p:nvPr>
        </p:nvSpPr>
        <p:spPr>
          <a:xfrm>
            <a:off x="358775" y="2159000"/>
            <a:ext cx="7802563" cy="1125538"/>
          </a:xfrm>
          <a:noFill/>
        </p:spPr>
        <p:txBody>
          <a:bodyPr/>
          <a:lstStyle/>
          <a:p>
            <a:pPr algn="l" eaLnBrk="1" hangingPunct="1">
              <a:lnSpc>
                <a:spcPts val="3500"/>
              </a:lnSpc>
            </a:pPr>
            <a:r>
              <a:rPr lang="it-IT" sz="3600" b="1" dirty="0">
                <a:solidFill>
                  <a:srgbClr val="005EA8"/>
                </a:solidFill>
                <a:latin typeface="Arial" charset="0"/>
                <a:ea typeface="ＭＳ Ｐゴシック" pitchFamily="34" charset="-128"/>
              </a:rPr>
              <a:t>Incontro Confindustria</a:t>
            </a:r>
            <a:br>
              <a:rPr lang="it-IT" sz="3600" b="1" dirty="0">
                <a:solidFill>
                  <a:srgbClr val="005EA8"/>
                </a:solidFill>
                <a:latin typeface="Arial" charset="0"/>
                <a:ea typeface="ＭＳ Ｐゴシック" pitchFamily="34" charset="-128"/>
              </a:rPr>
            </a:br>
            <a:r>
              <a:rPr lang="it-IT" sz="2000" b="1" dirty="0">
                <a:solidFill>
                  <a:schemeClr val="bg1">
                    <a:lumMod val="75000"/>
                  </a:schemeClr>
                </a:solidFill>
                <a:latin typeface="Arial" charset="0"/>
                <a:ea typeface="ＭＳ Ｐゴシック" pitchFamily="34" charset="-128"/>
              </a:rPr>
              <a:t>Procurement Terna</a:t>
            </a:r>
            <a:endParaRPr lang="it-IT" sz="3600" b="1" dirty="0">
              <a:solidFill>
                <a:srgbClr val="005EA8"/>
              </a:solidFill>
              <a:latin typeface="Arial" charset="0"/>
              <a:ea typeface="ＭＳ Ｐゴシック" pitchFamily="34" charset="-128"/>
            </a:endParaRPr>
          </a:p>
        </p:txBody>
      </p:sp>
      <p:sp>
        <p:nvSpPr>
          <p:cNvPr id="8" name="Rectangle 4"/>
          <p:cNvSpPr>
            <a:spLocks noChangeArrowheads="1"/>
          </p:cNvSpPr>
          <p:nvPr/>
        </p:nvSpPr>
        <p:spPr bwMode="auto">
          <a:xfrm>
            <a:off x="358775" y="4318000"/>
            <a:ext cx="3167063" cy="576263"/>
          </a:xfrm>
          <a:prstGeom prst="rect">
            <a:avLst/>
          </a:prstGeom>
          <a:noFill/>
          <a:ln w="9525">
            <a:noFill/>
            <a:miter lim="800000"/>
            <a:headEnd/>
            <a:tailEnd/>
          </a:ln>
        </p:spPr>
        <p:txBody>
          <a:bodyPr/>
          <a:lstStyle/>
          <a:p>
            <a:pPr>
              <a:lnSpc>
                <a:spcPts val="1400"/>
              </a:lnSpc>
              <a:spcBef>
                <a:spcPct val="20000"/>
              </a:spcBef>
            </a:pPr>
            <a:r>
              <a:rPr lang="it-IT" sz="1400" dirty="0">
                <a:solidFill>
                  <a:srgbClr val="9AA8D2"/>
                </a:solidFill>
                <a:latin typeface="Arial" charset="0"/>
              </a:rPr>
              <a:t>Settembre 2019</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egnaposto numero diapositiva 16"/>
          <p:cNvSpPr>
            <a:spLocks noGrp="1"/>
          </p:cNvSpPr>
          <p:nvPr>
            <p:ph type="sldNum" sz="quarter" idx="12"/>
          </p:nvPr>
        </p:nvSpPr>
        <p:spPr>
          <a:xfrm>
            <a:off x="6578600" y="6329982"/>
            <a:ext cx="2143125" cy="474663"/>
          </a:xfrm>
          <a:noFill/>
        </p:spPr>
        <p:txBody>
          <a:bodyPr/>
          <a:lstStyle/>
          <a:p>
            <a:fld id="{C91F87FB-D079-4EA3-AEDF-2D26EE942A29}" type="slidenum">
              <a:rPr lang="it-IT" smtClean="0">
                <a:solidFill>
                  <a:srgbClr val="005EA8"/>
                </a:solidFill>
                <a:latin typeface="+mj-lt"/>
                <a:ea typeface="ＭＳ Ｐゴシック" pitchFamily="34" charset="-128"/>
              </a:rPr>
              <a:pPr/>
              <a:t>2</a:t>
            </a:fld>
            <a:endParaRPr lang="it-IT" dirty="0">
              <a:solidFill>
                <a:srgbClr val="005EA8"/>
              </a:solidFill>
              <a:latin typeface="+mj-lt"/>
              <a:ea typeface="ＭＳ Ｐゴシック" pitchFamily="34" charset="-128"/>
            </a:endParaRPr>
          </a:p>
        </p:txBody>
      </p:sp>
      <p:sp>
        <p:nvSpPr>
          <p:cNvPr id="8" name="Text Box 12"/>
          <p:cNvSpPr txBox="1">
            <a:spLocks noChangeArrowheads="1"/>
          </p:cNvSpPr>
          <p:nvPr/>
        </p:nvSpPr>
        <p:spPr bwMode="auto">
          <a:xfrm>
            <a:off x="8211050" y="428794"/>
            <a:ext cx="648072" cy="336550"/>
          </a:xfrm>
          <a:prstGeom prst="rect">
            <a:avLst/>
          </a:prstGeom>
          <a:noFill/>
          <a:ln w="9525">
            <a:noFill/>
            <a:miter lim="800000"/>
            <a:headEnd/>
            <a:tailEnd/>
          </a:ln>
        </p:spPr>
        <p:txBody>
          <a:bodyPr/>
          <a:lstStyle/>
          <a:p>
            <a:pPr>
              <a:spcBef>
                <a:spcPct val="50000"/>
              </a:spcBef>
              <a:buClr>
                <a:srgbClr val="005EA8"/>
              </a:buClr>
            </a:pPr>
            <a:r>
              <a:rPr lang="it-IT" sz="1400" dirty="0">
                <a:solidFill>
                  <a:srgbClr val="005EA8"/>
                </a:solidFill>
                <a:latin typeface="Arial" charset="0"/>
              </a:rPr>
              <a:t>(</a:t>
            </a:r>
            <a:r>
              <a:rPr lang="it-IT" sz="1400" dirty="0" err="1">
                <a:solidFill>
                  <a:srgbClr val="005EA8"/>
                </a:solidFill>
                <a:latin typeface="Arial" charset="0"/>
              </a:rPr>
              <a:t>Mil</a:t>
            </a:r>
            <a:r>
              <a:rPr lang="it-IT" sz="1400" dirty="0">
                <a:solidFill>
                  <a:srgbClr val="005EA8"/>
                </a:solidFill>
                <a:latin typeface="Arial" charset="0"/>
              </a:rPr>
              <a:t>€)</a:t>
            </a:r>
            <a:endParaRPr lang="it-IT" sz="1600" dirty="0">
              <a:solidFill>
                <a:srgbClr val="005EA8"/>
              </a:solidFill>
              <a:latin typeface="Arial" charset="0"/>
            </a:endParaRPr>
          </a:p>
        </p:txBody>
      </p:sp>
      <p:sp>
        <p:nvSpPr>
          <p:cNvPr id="9" name="Text Box 21"/>
          <p:cNvSpPr txBox="1">
            <a:spLocks noChangeArrowheads="1"/>
          </p:cNvSpPr>
          <p:nvPr/>
        </p:nvSpPr>
        <p:spPr bwMode="auto">
          <a:xfrm>
            <a:off x="485800" y="5905732"/>
            <a:ext cx="8100000" cy="212430"/>
          </a:xfrm>
          <a:prstGeom prst="rect">
            <a:avLst/>
          </a:prstGeom>
          <a:noFill/>
          <a:ln w="9525">
            <a:solidFill>
              <a:srgbClr val="005EA8"/>
            </a:solidFill>
            <a:miter lim="800000"/>
            <a:headEnd/>
            <a:tailEnd/>
          </a:ln>
        </p:spPr>
        <p:txBody>
          <a:bodyPr wrap="square" lIns="0" tIns="0" rIns="0" bIns="0">
            <a:spAutoFit/>
          </a:bodyPr>
          <a:lstStyle/>
          <a:p>
            <a:pPr algn="ctr">
              <a:lnSpc>
                <a:spcPct val="150000"/>
              </a:lnSpc>
            </a:pPr>
            <a:r>
              <a:rPr lang="it-IT" sz="1050" b="1" dirty="0">
                <a:solidFill>
                  <a:schemeClr val="tx1"/>
                </a:solidFill>
                <a:latin typeface="Arial" charset="0"/>
              </a:rPr>
              <a:t>Ordinato totale </a:t>
            </a:r>
            <a:r>
              <a:rPr lang="it-IT" sz="1050" dirty="0">
                <a:solidFill>
                  <a:schemeClr val="tx1"/>
                </a:solidFill>
                <a:latin typeface="Arial" charset="0"/>
              </a:rPr>
              <a:t>ad agosto 2019 è di </a:t>
            </a:r>
            <a:r>
              <a:rPr lang="it-IT" sz="1050" b="1" dirty="0">
                <a:solidFill>
                  <a:schemeClr val="tx1"/>
                </a:solidFill>
                <a:latin typeface="Arial" charset="0"/>
              </a:rPr>
              <a:t>835 </a:t>
            </a:r>
            <a:r>
              <a:rPr lang="it-IT" sz="1050" b="1" dirty="0" err="1">
                <a:solidFill>
                  <a:schemeClr val="tx1"/>
                </a:solidFill>
                <a:latin typeface="Arial" charset="0"/>
              </a:rPr>
              <a:t>Mil</a:t>
            </a:r>
            <a:r>
              <a:rPr lang="it-IT" sz="1050" b="1" dirty="0">
                <a:solidFill>
                  <a:schemeClr val="tx1"/>
                </a:solidFill>
                <a:latin typeface="Arial" charset="0"/>
              </a:rPr>
              <a:t>€</a:t>
            </a:r>
            <a:r>
              <a:rPr lang="it-IT" sz="1050" dirty="0">
                <a:solidFill>
                  <a:schemeClr val="tx1"/>
                </a:solidFill>
                <a:latin typeface="Arial" charset="0"/>
              </a:rPr>
              <a:t> a fronte di un piano industriale sempre più sfidante.</a:t>
            </a:r>
          </a:p>
        </p:txBody>
      </p:sp>
      <p:sp>
        <p:nvSpPr>
          <p:cNvPr id="21" name="Rectangle 2"/>
          <p:cNvSpPr>
            <a:spLocks noGrp="1" noChangeArrowheads="1"/>
          </p:cNvSpPr>
          <p:nvPr>
            <p:ph type="title"/>
          </p:nvPr>
        </p:nvSpPr>
        <p:spPr>
          <a:xfrm>
            <a:off x="990905" y="10417"/>
            <a:ext cx="8262937" cy="431800"/>
          </a:xfrm>
          <a:noFill/>
        </p:spPr>
        <p:txBody>
          <a:bodyPr/>
          <a:lstStyle/>
          <a:p>
            <a:pPr algn="l" eaLnBrk="1" hangingPunct="1"/>
            <a:r>
              <a:rPr lang="it-IT" sz="2600" b="1" dirty="0">
                <a:solidFill>
                  <a:srgbClr val="005EA8"/>
                </a:solidFill>
                <a:latin typeface="Arial" charset="0"/>
                <a:ea typeface="ＭＳ Ｐゴシック" pitchFamily="34" charset="-128"/>
              </a:rPr>
              <a:t>Ordinato totale</a:t>
            </a:r>
          </a:p>
        </p:txBody>
      </p:sp>
      <p:sp>
        <p:nvSpPr>
          <p:cNvPr id="22" name="Rectangle 9"/>
          <p:cNvSpPr>
            <a:spLocks noChangeArrowheads="1"/>
          </p:cNvSpPr>
          <p:nvPr/>
        </p:nvSpPr>
        <p:spPr bwMode="auto">
          <a:xfrm>
            <a:off x="990905" y="370780"/>
            <a:ext cx="8262937" cy="431800"/>
          </a:xfrm>
          <a:prstGeom prst="rect">
            <a:avLst/>
          </a:prstGeom>
          <a:noFill/>
          <a:ln w="9525">
            <a:noFill/>
            <a:miter lim="800000"/>
            <a:headEnd/>
            <a:tailEnd/>
          </a:ln>
        </p:spPr>
        <p:txBody>
          <a:bodyPr anchor="ctr"/>
          <a:lstStyle/>
          <a:p>
            <a:r>
              <a:rPr lang="it-IT" sz="2000" dirty="0">
                <a:solidFill>
                  <a:schemeClr val="bg2"/>
                </a:solidFill>
                <a:latin typeface="Arial" charset="0"/>
              </a:rPr>
              <a:t>Contratti quadro e contratti chiusi emessi</a:t>
            </a:r>
          </a:p>
        </p:txBody>
      </p:sp>
      <p:sp>
        <p:nvSpPr>
          <p:cNvPr id="26" name="Forma 25"/>
          <p:cNvSpPr/>
          <p:nvPr/>
        </p:nvSpPr>
        <p:spPr>
          <a:xfrm rot="207317">
            <a:off x="3306120" y="2227477"/>
            <a:ext cx="1394695" cy="955627"/>
          </a:xfrm>
          <a:prstGeom prst="swooshArrow">
            <a:avLst>
              <a:gd name="adj1" fmla="val 25000"/>
              <a:gd name="adj2" fmla="val 25000"/>
            </a:avLst>
          </a:prstGeom>
          <a:solidFill>
            <a:srgbClr val="92D050">
              <a:alpha val="50196"/>
            </a:srgb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12" name="CasellaDiTesto 11"/>
          <p:cNvSpPr txBox="1"/>
          <p:nvPr/>
        </p:nvSpPr>
        <p:spPr>
          <a:xfrm>
            <a:off x="783711" y="806775"/>
            <a:ext cx="1512168" cy="276999"/>
          </a:xfrm>
          <a:prstGeom prst="rect">
            <a:avLst/>
          </a:prstGeom>
          <a:noFill/>
        </p:spPr>
        <p:txBody>
          <a:bodyPr wrap="square" rtlCol="0">
            <a:spAutoFit/>
          </a:bodyPr>
          <a:lstStyle/>
          <a:p>
            <a:r>
              <a:rPr lang="it-IT" sz="1200" b="1" dirty="0">
                <a:solidFill>
                  <a:srgbClr val="005EA8"/>
                </a:solidFill>
              </a:rPr>
              <a:t>PPL 2019-23</a:t>
            </a:r>
          </a:p>
        </p:txBody>
      </p:sp>
      <p:pic>
        <p:nvPicPr>
          <p:cNvPr id="3" name="Immagine 2">
            <a:extLst>
              <a:ext uri="{FF2B5EF4-FFF2-40B4-BE49-F238E27FC236}">
                <a16:creationId xmlns:a16="http://schemas.microsoft.com/office/drawing/2014/main" id="{3FF644D9-732F-452E-AFEE-0328B5169A81}"/>
              </a:ext>
            </a:extLst>
          </p:cNvPr>
          <p:cNvPicPr>
            <a:picLocks noChangeAspect="1"/>
          </p:cNvPicPr>
          <p:nvPr/>
        </p:nvPicPr>
        <p:blipFill>
          <a:blip r:embed="rId3"/>
          <a:stretch>
            <a:fillRect/>
          </a:stretch>
        </p:blipFill>
        <p:spPr>
          <a:xfrm>
            <a:off x="758310" y="1083774"/>
            <a:ext cx="2377360" cy="1595066"/>
          </a:xfrm>
          <a:prstGeom prst="rect">
            <a:avLst/>
          </a:prstGeom>
          <a:ln w="19050">
            <a:solidFill>
              <a:srgbClr val="005EA8"/>
            </a:solidFill>
            <a:prstDash val="sysDot"/>
          </a:ln>
        </p:spPr>
      </p:pic>
      <p:sp>
        <p:nvSpPr>
          <p:cNvPr id="5" name="CasellaDiTesto 4">
            <a:extLst>
              <a:ext uri="{FF2B5EF4-FFF2-40B4-BE49-F238E27FC236}">
                <a16:creationId xmlns:a16="http://schemas.microsoft.com/office/drawing/2014/main" id="{F13E75FE-16FC-4D3D-933F-A5D433069871}"/>
              </a:ext>
            </a:extLst>
          </p:cNvPr>
          <p:cNvSpPr txBox="1"/>
          <p:nvPr/>
        </p:nvSpPr>
        <p:spPr>
          <a:xfrm>
            <a:off x="1094838" y="6329982"/>
            <a:ext cx="1729288" cy="200055"/>
          </a:xfrm>
          <a:prstGeom prst="rect">
            <a:avLst/>
          </a:prstGeom>
          <a:noFill/>
        </p:spPr>
        <p:txBody>
          <a:bodyPr wrap="square" rtlCol="0">
            <a:spAutoFit/>
          </a:bodyPr>
          <a:lstStyle/>
          <a:p>
            <a:r>
              <a:rPr lang="it-IT" sz="1000" baseline="30000" dirty="0">
                <a:solidFill>
                  <a:schemeClr val="tx1"/>
                </a:solidFill>
              </a:rPr>
              <a:t>1</a:t>
            </a:r>
            <a:r>
              <a:rPr lang="it-IT" sz="700" dirty="0">
                <a:solidFill>
                  <a:schemeClr val="tx1"/>
                </a:solidFill>
              </a:rPr>
              <a:t> Al netto dei contributi CE</a:t>
            </a:r>
          </a:p>
        </p:txBody>
      </p:sp>
      <p:graphicFrame>
        <p:nvGraphicFramePr>
          <p:cNvPr id="4" name="Oggetto 3">
            <a:extLst>
              <a:ext uri="{FF2B5EF4-FFF2-40B4-BE49-F238E27FC236}">
                <a16:creationId xmlns:a16="http://schemas.microsoft.com/office/drawing/2014/main" id="{368D473D-BE14-42DC-8220-A99E11B5B785}"/>
              </a:ext>
            </a:extLst>
          </p:cNvPr>
          <p:cNvGraphicFramePr>
            <a:graphicFrameLocks noChangeAspect="1"/>
          </p:cNvGraphicFramePr>
          <p:nvPr>
            <p:extLst>
              <p:ext uri="{D42A27DB-BD31-4B8C-83A1-F6EECF244321}">
                <p14:modId xmlns:p14="http://schemas.microsoft.com/office/powerpoint/2010/main" val="1145229905"/>
              </p:ext>
            </p:extLst>
          </p:nvPr>
        </p:nvGraphicFramePr>
        <p:xfrm>
          <a:off x="1685788" y="2482973"/>
          <a:ext cx="5352740" cy="3529599"/>
        </p:xfrm>
        <a:graphic>
          <a:graphicData uri="http://schemas.openxmlformats.org/presentationml/2006/ole">
            <mc:AlternateContent xmlns:mc="http://schemas.openxmlformats.org/markup-compatibility/2006">
              <mc:Choice xmlns:v="urn:schemas-microsoft-com:vml" Requires="v">
                <p:oleObj spid="_x0000_s213775" name="Worksheet" r:id="rId4" imgW="6991458" imgH="4610227" progId="Excel.Sheet.12">
                  <p:link updateAutomatic="1"/>
                </p:oleObj>
              </mc:Choice>
              <mc:Fallback>
                <p:oleObj name="Worksheet" r:id="rId4" imgW="6991458" imgH="4610227" progId="Excel.Sheet.12">
                  <p:link updateAutomatic="1"/>
                  <p:pic>
                    <p:nvPicPr>
                      <p:cNvPr id="0" name=""/>
                      <p:cNvPicPr/>
                      <p:nvPr/>
                    </p:nvPicPr>
                    <p:blipFill>
                      <a:blip r:embed="rId5"/>
                      <a:stretch>
                        <a:fillRect/>
                      </a:stretch>
                    </p:blipFill>
                    <p:spPr>
                      <a:xfrm>
                        <a:off x="1685788" y="2482973"/>
                        <a:ext cx="5352740" cy="3529599"/>
                      </a:xfrm>
                      <a:prstGeom prst="rect">
                        <a:avLst/>
                      </a:prstGeom>
                    </p:spPr>
                  </p:pic>
                </p:oleObj>
              </mc:Fallback>
            </mc:AlternateContent>
          </a:graphicData>
        </a:graphic>
      </p:graphicFrame>
      <p:graphicFrame>
        <p:nvGraphicFramePr>
          <p:cNvPr id="6" name="Oggetto 5">
            <a:extLst>
              <a:ext uri="{FF2B5EF4-FFF2-40B4-BE49-F238E27FC236}">
                <a16:creationId xmlns:a16="http://schemas.microsoft.com/office/drawing/2014/main" id="{F56BCBA6-1D29-45CF-91E7-4948B0E22F16}"/>
              </a:ext>
            </a:extLst>
          </p:cNvPr>
          <p:cNvGraphicFramePr>
            <a:graphicFrameLocks noChangeAspect="1"/>
          </p:cNvGraphicFramePr>
          <p:nvPr>
            <p:extLst>
              <p:ext uri="{D42A27DB-BD31-4B8C-83A1-F6EECF244321}">
                <p14:modId xmlns:p14="http://schemas.microsoft.com/office/powerpoint/2010/main" val="4261460821"/>
              </p:ext>
            </p:extLst>
          </p:nvPr>
        </p:nvGraphicFramePr>
        <p:xfrm>
          <a:off x="6225455" y="1065709"/>
          <a:ext cx="2181225" cy="914400"/>
        </p:xfrm>
        <a:graphic>
          <a:graphicData uri="http://schemas.openxmlformats.org/presentationml/2006/ole">
            <mc:AlternateContent xmlns:mc="http://schemas.openxmlformats.org/markup-compatibility/2006">
              <mc:Choice xmlns:v="urn:schemas-microsoft-com:vml" Requires="v">
                <p:oleObj spid="_x0000_s213776" name="Worksheet" r:id="rId6" imgW="2181128" imgH="914476" progId="Excel.Sheet.12">
                  <p:link updateAutomatic="1"/>
                </p:oleObj>
              </mc:Choice>
              <mc:Fallback>
                <p:oleObj name="Worksheet" r:id="rId6" imgW="2181128" imgH="914476" progId="Excel.Sheet.12">
                  <p:link updateAutomatic="1"/>
                  <p:pic>
                    <p:nvPicPr>
                      <p:cNvPr id="0" name=""/>
                      <p:cNvPicPr/>
                      <p:nvPr/>
                    </p:nvPicPr>
                    <p:blipFill>
                      <a:blip r:embed="rId7"/>
                      <a:stretch>
                        <a:fillRect/>
                      </a:stretch>
                    </p:blipFill>
                    <p:spPr>
                      <a:xfrm>
                        <a:off x="6225455" y="1065709"/>
                        <a:ext cx="2181225" cy="914400"/>
                      </a:xfrm>
                      <a:prstGeom prst="rect">
                        <a:avLst/>
                      </a:prstGeom>
                    </p:spPr>
                  </p:pic>
                </p:oleObj>
              </mc:Fallback>
            </mc:AlternateContent>
          </a:graphicData>
        </a:graphic>
      </p:graphicFrame>
    </p:spTree>
    <p:extLst>
      <p:ext uri="{BB962C8B-B14F-4D97-AF65-F5344CB8AC3E}">
        <p14:creationId xmlns:p14="http://schemas.microsoft.com/office/powerpoint/2010/main" val="3418735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egnaposto numero diapositiva 16"/>
          <p:cNvSpPr>
            <a:spLocks noGrp="1"/>
          </p:cNvSpPr>
          <p:nvPr>
            <p:ph type="sldNum" sz="quarter" idx="12"/>
          </p:nvPr>
        </p:nvSpPr>
        <p:spPr>
          <a:xfrm>
            <a:off x="6578600" y="6329982"/>
            <a:ext cx="2143125" cy="474663"/>
          </a:xfrm>
          <a:noFill/>
        </p:spPr>
        <p:txBody>
          <a:bodyPr/>
          <a:lstStyle/>
          <a:p>
            <a:fld id="{C91F87FB-D079-4EA3-AEDF-2D26EE942A29}" type="slidenum">
              <a:rPr lang="it-IT" smtClean="0">
                <a:solidFill>
                  <a:srgbClr val="005EA8"/>
                </a:solidFill>
                <a:latin typeface="+mj-lt"/>
                <a:ea typeface="ＭＳ Ｐゴシック" pitchFamily="34" charset="-128"/>
              </a:rPr>
              <a:pPr/>
              <a:t>3</a:t>
            </a:fld>
            <a:endParaRPr lang="it-IT" dirty="0">
              <a:solidFill>
                <a:srgbClr val="005EA8"/>
              </a:solidFill>
              <a:latin typeface="+mj-lt"/>
              <a:ea typeface="ＭＳ Ｐゴシック" pitchFamily="34" charset="-128"/>
            </a:endParaRPr>
          </a:p>
        </p:txBody>
      </p:sp>
      <p:sp>
        <p:nvSpPr>
          <p:cNvPr id="4" name="Rectangle 2"/>
          <p:cNvSpPr>
            <a:spLocks noGrp="1" noChangeArrowheads="1"/>
          </p:cNvSpPr>
          <p:nvPr>
            <p:ph type="title"/>
          </p:nvPr>
        </p:nvSpPr>
        <p:spPr>
          <a:xfrm>
            <a:off x="990905" y="10417"/>
            <a:ext cx="8262937" cy="431800"/>
          </a:xfrm>
          <a:noFill/>
        </p:spPr>
        <p:txBody>
          <a:bodyPr/>
          <a:lstStyle/>
          <a:p>
            <a:pPr algn="l" eaLnBrk="1" hangingPunct="1"/>
            <a:r>
              <a:rPr lang="it-IT" sz="2600" b="1" dirty="0">
                <a:solidFill>
                  <a:srgbClr val="005EA8"/>
                </a:solidFill>
                <a:latin typeface="Arial" charset="0"/>
                <a:ea typeface="ＭＳ Ｐゴシック" pitchFamily="34" charset="-128"/>
              </a:rPr>
              <a:t>Ordinato totale</a:t>
            </a:r>
          </a:p>
        </p:txBody>
      </p:sp>
      <p:sp>
        <p:nvSpPr>
          <p:cNvPr id="5" name="Rectangle 9"/>
          <p:cNvSpPr>
            <a:spLocks noChangeArrowheads="1"/>
          </p:cNvSpPr>
          <p:nvPr/>
        </p:nvSpPr>
        <p:spPr bwMode="auto">
          <a:xfrm>
            <a:off x="990905" y="370780"/>
            <a:ext cx="8262937" cy="431800"/>
          </a:xfrm>
          <a:prstGeom prst="rect">
            <a:avLst/>
          </a:prstGeom>
          <a:noFill/>
          <a:ln w="9525">
            <a:noFill/>
            <a:miter lim="800000"/>
            <a:headEnd/>
            <a:tailEnd/>
          </a:ln>
        </p:spPr>
        <p:txBody>
          <a:bodyPr anchor="ctr"/>
          <a:lstStyle/>
          <a:p>
            <a:r>
              <a:rPr lang="it-IT" sz="2000" dirty="0">
                <a:solidFill>
                  <a:schemeClr val="bg2"/>
                </a:solidFill>
                <a:latin typeface="Arial" charset="0"/>
              </a:rPr>
              <a:t>Tipologia di gara e di merceologia</a:t>
            </a:r>
          </a:p>
        </p:txBody>
      </p:sp>
      <p:sp>
        <p:nvSpPr>
          <p:cNvPr id="16" name="CasellaDiTesto 15"/>
          <p:cNvSpPr txBox="1"/>
          <p:nvPr/>
        </p:nvSpPr>
        <p:spPr>
          <a:xfrm>
            <a:off x="1102368" y="4614868"/>
            <a:ext cx="1944216" cy="338554"/>
          </a:xfrm>
          <a:prstGeom prst="rect">
            <a:avLst/>
          </a:prstGeom>
          <a:noFill/>
        </p:spPr>
        <p:txBody>
          <a:bodyPr wrap="square" rtlCol="0">
            <a:spAutoFit/>
          </a:bodyPr>
          <a:lstStyle/>
          <a:p>
            <a:r>
              <a:rPr lang="it-IT" sz="1600" b="1" dirty="0">
                <a:solidFill>
                  <a:schemeClr val="tx1"/>
                </a:solidFill>
                <a:latin typeface="Arial" panose="020B0604020202020204" pitchFamily="34" charset="0"/>
                <a:cs typeface="Arial" panose="020B0604020202020204" pitchFamily="34" charset="0"/>
              </a:rPr>
              <a:t>Totale 835 </a:t>
            </a:r>
            <a:r>
              <a:rPr lang="it-IT" sz="1600" b="1" dirty="0" err="1">
                <a:solidFill>
                  <a:schemeClr val="tx1"/>
                </a:solidFill>
                <a:latin typeface="Arial" panose="020B0604020202020204" pitchFamily="34" charset="0"/>
                <a:cs typeface="Arial" panose="020B0604020202020204" pitchFamily="34" charset="0"/>
              </a:rPr>
              <a:t>Mil</a:t>
            </a:r>
            <a:r>
              <a:rPr lang="it-IT" sz="1600" b="1" dirty="0">
                <a:solidFill>
                  <a:schemeClr val="tx1"/>
                </a:solidFill>
                <a:latin typeface="Arial" panose="020B0604020202020204" pitchFamily="34" charset="0"/>
                <a:cs typeface="Arial" panose="020B0604020202020204" pitchFamily="34" charset="0"/>
              </a:rPr>
              <a:t>€</a:t>
            </a:r>
          </a:p>
        </p:txBody>
      </p:sp>
      <p:sp>
        <p:nvSpPr>
          <p:cNvPr id="20" name="CasellaDiTesto 19"/>
          <p:cNvSpPr txBox="1"/>
          <p:nvPr/>
        </p:nvSpPr>
        <p:spPr>
          <a:xfrm>
            <a:off x="413792" y="1188021"/>
            <a:ext cx="3888432" cy="307777"/>
          </a:xfrm>
          <a:prstGeom prst="rect">
            <a:avLst/>
          </a:prstGeom>
          <a:noFill/>
        </p:spPr>
        <p:txBody>
          <a:bodyPr wrap="square" rtlCol="0">
            <a:spAutoFit/>
          </a:bodyPr>
          <a:lstStyle/>
          <a:p>
            <a:pPr marL="285750" indent="-285750">
              <a:buFont typeface="Wingdings" panose="05000000000000000000" pitchFamily="2" charset="2"/>
              <a:buChar char="§"/>
            </a:pPr>
            <a:r>
              <a:rPr lang="it-IT" sz="1400" b="1" dirty="0">
                <a:solidFill>
                  <a:srgbClr val="005EA8"/>
                </a:solidFill>
              </a:rPr>
              <a:t>Per tipologia di approvvigionamento (%)</a:t>
            </a:r>
          </a:p>
        </p:txBody>
      </p:sp>
      <p:sp>
        <p:nvSpPr>
          <p:cNvPr id="21" name="CasellaDiTesto 20"/>
          <p:cNvSpPr txBox="1"/>
          <p:nvPr/>
        </p:nvSpPr>
        <p:spPr>
          <a:xfrm>
            <a:off x="5094312" y="1188021"/>
            <a:ext cx="3816424" cy="307777"/>
          </a:xfrm>
          <a:prstGeom prst="rect">
            <a:avLst/>
          </a:prstGeom>
          <a:noFill/>
        </p:spPr>
        <p:txBody>
          <a:bodyPr wrap="square" rtlCol="0">
            <a:spAutoFit/>
          </a:bodyPr>
          <a:lstStyle/>
          <a:p>
            <a:pPr marL="285750" indent="-285750">
              <a:buFont typeface="Wingdings" panose="05000000000000000000" pitchFamily="2" charset="2"/>
              <a:buChar char="§"/>
            </a:pPr>
            <a:r>
              <a:rPr lang="it-IT" sz="1400" b="1" dirty="0">
                <a:solidFill>
                  <a:srgbClr val="005EA8"/>
                </a:solidFill>
              </a:rPr>
              <a:t>Per principali merceologie</a:t>
            </a:r>
          </a:p>
        </p:txBody>
      </p:sp>
      <p:sp>
        <p:nvSpPr>
          <p:cNvPr id="23" name="Text Box 21"/>
          <p:cNvSpPr txBox="1">
            <a:spLocks noChangeArrowheads="1"/>
          </p:cNvSpPr>
          <p:nvPr/>
        </p:nvSpPr>
        <p:spPr bwMode="auto">
          <a:xfrm>
            <a:off x="485800" y="5770183"/>
            <a:ext cx="8100000" cy="242374"/>
          </a:xfrm>
          <a:prstGeom prst="rect">
            <a:avLst/>
          </a:prstGeom>
          <a:noFill/>
          <a:ln w="9525">
            <a:solidFill>
              <a:srgbClr val="005EA8"/>
            </a:solidFill>
            <a:miter lim="800000"/>
            <a:headEnd/>
            <a:tailEnd/>
          </a:ln>
        </p:spPr>
        <p:txBody>
          <a:bodyPr wrap="square" lIns="0" tIns="0" rIns="0" bIns="0">
            <a:spAutoFit/>
          </a:bodyPr>
          <a:lstStyle/>
          <a:p>
            <a:pPr algn="ctr">
              <a:lnSpc>
                <a:spcPct val="150000"/>
              </a:lnSpc>
            </a:pPr>
            <a:r>
              <a:rPr lang="it-IT" sz="1050" dirty="0">
                <a:solidFill>
                  <a:schemeClr val="tx1"/>
                </a:solidFill>
                <a:latin typeface="Arial" charset="0"/>
              </a:rPr>
              <a:t>Per oltre il </a:t>
            </a:r>
            <a:r>
              <a:rPr lang="it-IT" sz="1050" b="1" dirty="0">
                <a:solidFill>
                  <a:schemeClr val="tx1"/>
                </a:solidFill>
                <a:latin typeface="Arial" charset="0"/>
              </a:rPr>
              <a:t>60% </a:t>
            </a:r>
            <a:r>
              <a:rPr lang="it-IT" sz="1050" dirty="0">
                <a:solidFill>
                  <a:schemeClr val="tx1"/>
                </a:solidFill>
                <a:latin typeface="Arial" charset="0"/>
              </a:rPr>
              <a:t>del contrattualizzato si ricorre ai </a:t>
            </a:r>
            <a:r>
              <a:rPr lang="it-IT" sz="1050" b="1" dirty="0">
                <a:solidFill>
                  <a:schemeClr val="tx1"/>
                </a:solidFill>
                <a:latin typeface="Arial" charset="0"/>
              </a:rPr>
              <a:t>comparti qualificati.</a:t>
            </a:r>
            <a:endParaRPr lang="it-IT" sz="1050" dirty="0">
              <a:solidFill>
                <a:schemeClr val="tx1"/>
              </a:solidFill>
              <a:latin typeface="Arial" charset="0"/>
            </a:endParaRPr>
          </a:p>
        </p:txBody>
      </p:sp>
      <p:graphicFrame>
        <p:nvGraphicFramePr>
          <p:cNvPr id="6" name="Oggetto 5">
            <a:extLst>
              <a:ext uri="{FF2B5EF4-FFF2-40B4-BE49-F238E27FC236}">
                <a16:creationId xmlns:a16="http://schemas.microsoft.com/office/drawing/2014/main" id="{E267777D-7F0F-47A8-86E7-E888C966CEA7}"/>
              </a:ext>
            </a:extLst>
          </p:cNvPr>
          <p:cNvGraphicFramePr>
            <a:graphicFrameLocks noChangeAspect="1"/>
          </p:cNvGraphicFramePr>
          <p:nvPr>
            <p:extLst>
              <p:ext uri="{D42A27DB-BD31-4B8C-83A1-F6EECF244321}">
                <p14:modId xmlns:p14="http://schemas.microsoft.com/office/powerpoint/2010/main" val="2329179124"/>
              </p:ext>
            </p:extLst>
          </p:nvPr>
        </p:nvGraphicFramePr>
        <p:xfrm>
          <a:off x="547688" y="1939925"/>
          <a:ext cx="4124325" cy="2592388"/>
        </p:xfrm>
        <a:graphic>
          <a:graphicData uri="http://schemas.openxmlformats.org/presentationml/2006/ole">
            <mc:AlternateContent xmlns:mc="http://schemas.openxmlformats.org/markup-compatibility/2006">
              <mc:Choice xmlns:v="urn:schemas-microsoft-com:vml" Requires="v">
                <p:oleObj spid="_x0000_s249978" name="Worksheet" r:id="rId3" imgW="6543729" imgH="4114800" progId="Excel.Sheet.12">
                  <p:link updateAutomatic="1"/>
                </p:oleObj>
              </mc:Choice>
              <mc:Fallback>
                <p:oleObj name="Worksheet" r:id="rId3" imgW="6543729" imgH="4114800" progId="Excel.Sheet.12">
                  <p:link updateAutomatic="1"/>
                  <p:pic>
                    <p:nvPicPr>
                      <p:cNvPr id="0" name=""/>
                      <p:cNvPicPr/>
                      <p:nvPr/>
                    </p:nvPicPr>
                    <p:blipFill>
                      <a:blip r:embed="rId4"/>
                      <a:stretch>
                        <a:fillRect/>
                      </a:stretch>
                    </p:blipFill>
                    <p:spPr>
                      <a:xfrm>
                        <a:off x="547688" y="1939925"/>
                        <a:ext cx="4124325" cy="2592388"/>
                      </a:xfrm>
                      <a:prstGeom prst="rect">
                        <a:avLst/>
                      </a:prstGeom>
                    </p:spPr>
                  </p:pic>
                </p:oleObj>
              </mc:Fallback>
            </mc:AlternateContent>
          </a:graphicData>
        </a:graphic>
      </p:graphicFrame>
      <p:graphicFrame>
        <p:nvGraphicFramePr>
          <p:cNvPr id="8" name="Oggetto 7">
            <a:extLst>
              <a:ext uri="{FF2B5EF4-FFF2-40B4-BE49-F238E27FC236}">
                <a16:creationId xmlns:a16="http://schemas.microsoft.com/office/drawing/2014/main" id="{98E11F28-974A-4207-B7EC-9B617B8DBD3C}"/>
              </a:ext>
            </a:extLst>
          </p:cNvPr>
          <p:cNvGraphicFramePr>
            <a:graphicFrameLocks noChangeAspect="1"/>
          </p:cNvGraphicFramePr>
          <p:nvPr>
            <p:extLst>
              <p:ext uri="{D42A27DB-BD31-4B8C-83A1-F6EECF244321}">
                <p14:modId xmlns:p14="http://schemas.microsoft.com/office/powerpoint/2010/main" val="2200492165"/>
              </p:ext>
            </p:extLst>
          </p:nvPr>
        </p:nvGraphicFramePr>
        <p:xfrm>
          <a:off x="5005598" y="1764085"/>
          <a:ext cx="3721898" cy="3432025"/>
        </p:xfrm>
        <a:graphic>
          <a:graphicData uri="http://schemas.openxmlformats.org/presentationml/2006/ole">
            <mc:AlternateContent xmlns:mc="http://schemas.openxmlformats.org/markup-compatibility/2006">
              <mc:Choice xmlns:v="urn:schemas-microsoft-com:vml" Requires="v">
                <p:oleObj spid="_x0000_s249979" name="Worksheet" r:id="rId5" imgW="5381700" imgH="4962531" progId="Excel.Sheet.12">
                  <p:link updateAutomatic="1"/>
                </p:oleObj>
              </mc:Choice>
              <mc:Fallback>
                <p:oleObj name="Worksheet" r:id="rId5" imgW="5381700" imgH="4962531" progId="Excel.Sheet.12">
                  <p:link updateAutomatic="1"/>
                  <p:pic>
                    <p:nvPicPr>
                      <p:cNvPr id="0" name=""/>
                      <p:cNvPicPr/>
                      <p:nvPr/>
                    </p:nvPicPr>
                    <p:blipFill>
                      <a:blip r:embed="rId6"/>
                      <a:stretch>
                        <a:fillRect/>
                      </a:stretch>
                    </p:blipFill>
                    <p:spPr>
                      <a:xfrm>
                        <a:off x="5005598" y="1764085"/>
                        <a:ext cx="3721898" cy="3432025"/>
                      </a:xfrm>
                      <a:prstGeom prst="rect">
                        <a:avLst/>
                      </a:prstGeom>
                    </p:spPr>
                  </p:pic>
                </p:oleObj>
              </mc:Fallback>
            </mc:AlternateContent>
          </a:graphicData>
        </a:graphic>
      </p:graphicFrame>
    </p:spTree>
    <p:extLst>
      <p:ext uri="{BB962C8B-B14F-4D97-AF65-F5344CB8AC3E}">
        <p14:creationId xmlns:p14="http://schemas.microsoft.com/office/powerpoint/2010/main" val="11123989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egnaposto numero diapositiva 16"/>
          <p:cNvSpPr>
            <a:spLocks noGrp="1"/>
          </p:cNvSpPr>
          <p:nvPr>
            <p:ph type="sldNum" sz="quarter" idx="12"/>
          </p:nvPr>
        </p:nvSpPr>
        <p:spPr>
          <a:xfrm>
            <a:off x="6578600" y="6329982"/>
            <a:ext cx="2143125" cy="474663"/>
          </a:xfrm>
          <a:noFill/>
        </p:spPr>
        <p:txBody>
          <a:bodyPr/>
          <a:lstStyle/>
          <a:p>
            <a:fld id="{C91F87FB-D079-4EA3-AEDF-2D26EE942A29}" type="slidenum">
              <a:rPr lang="it-IT" smtClean="0">
                <a:solidFill>
                  <a:srgbClr val="005EA8"/>
                </a:solidFill>
                <a:latin typeface="+mj-lt"/>
                <a:ea typeface="ＭＳ Ｐゴシック" pitchFamily="34" charset="-128"/>
              </a:rPr>
              <a:pPr/>
              <a:t>4</a:t>
            </a:fld>
            <a:endParaRPr lang="it-IT" dirty="0">
              <a:solidFill>
                <a:srgbClr val="005EA8"/>
              </a:solidFill>
              <a:latin typeface="+mj-lt"/>
              <a:ea typeface="ＭＳ Ｐゴシック" pitchFamily="34" charset="-128"/>
            </a:endParaRPr>
          </a:p>
        </p:txBody>
      </p:sp>
      <p:sp>
        <p:nvSpPr>
          <p:cNvPr id="4" name="Rectangle 2"/>
          <p:cNvSpPr>
            <a:spLocks noGrp="1" noChangeArrowheads="1"/>
          </p:cNvSpPr>
          <p:nvPr>
            <p:ph type="title"/>
          </p:nvPr>
        </p:nvSpPr>
        <p:spPr>
          <a:xfrm>
            <a:off x="990905" y="10417"/>
            <a:ext cx="8262937" cy="431800"/>
          </a:xfrm>
          <a:noFill/>
        </p:spPr>
        <p:txBody>
          <a:bodyPr/>
          <a:lstStyle/>
          <a:p>
            <a:pPr algn="l" eaLnBrk="1" hangingPunct="1"/>
            <a:r>
              <a:rPr lang="it-IT" sz="2600" b="1" dirty="0">
                <a:solidFill>
                  <a:srgbClr val="005EA8"/>
                </a:solidFill>
                <a:latin typeface="Arial" charset="0"/>
                <a:ea typeface="ＭＳ Ｐゴシック" pitchFamily="34" charset="-128"/>
              </a:rPr>
              <a:t>Gare con Bando</a:t>
            </a:r>
          </a:p>
        </p:txBody>
      </p:sp>
      <p:sp>
        <p:nvSpPr>
          <p:cNvPr id="5" name="Rectangle 9"/>
          <p:cNvSpPr>
            <a:spLocks noChangeArrowheads="1"/>
          </p:cNvSpPr>
          <p:nvPr/>
        </p:nvSpPr>
        <p:spPr bwMode="auto">
          <a:xfrm>
            <a:off x="990905" y="370780"/>
            <a:ext cx="8262937" cy="431800"/>
          </a:xfrm>
          <a:prstGeom prst="rect">
            <a:avLst/>
          </a:prstGeom>
          <a:noFill/>
          <a:ln w="9525">
            <a:noFill/>
            <a:miter lim="800000"/>
            <a:headEnd/>
            <a:tailEnd/>
          </a:ln>
        </p:spPr>
        <p:txBody>
          <a:bodyPr anchor="ctr"/>
          <a:lstStyle/>
          <a:p>
            <a:r>
              <a:rPr lang="it-IT" sz="2000" dirty="0">
                <a:solidFill>
                  <a:schemeClr val="bg2"/>
                </a:solidFill>
                <a:latin typeface="Arial" charset="0"/>
              </a:rPr>
              <a:t>Monitoraggio Bandi</a:t>
            </a:r>
          </a:p>
        </p:txBody>
      </p:sp>
      <p:sp>
        <p:nvSpPr>
          <p:cNvPr id="2" name="Rettangolo 1"/>
          <p:cNvSpPr/>
          <p:nvPr/>
        </p:nvSpPr>
        <p:spPr>
          <a:xfrm>
            <a:off x="2430016" y="3386401"/>
            <a:ext cx="4680520" cy="276999"/>
          </a:xfrm>
          <a:prstGeom prst="rect">
            <a:avLst/>
          </a:prstGeom>
        </p:spPr>
        <p:txBody>
          <a:bodyPr wrap="square">
            <a:spAutoFit/>
          </a:bodyPr>
          <a:lstStyle/>
          <a:p>
            <a:pPr marL="171450" indent="-171450">
              <a:spcAft>
                <a:spcPts val="0"/>
              </a:spcAft>
              <a:buFont typeface="Arial" panose="020B0604020202020204" pitchFamily="34" charset="0"/>
              <a:buChar char="•"/>
            </a:pPr>
            <a:r>
              <a:rPr lang="it-IT" sz="1200" u="sng" dirty="0">
                <a:solidFill>
                  <a:schemeClr val="accent1">
                    <a:lumMod val="50000"/>
                  </a:schemeClr>
                </a:solidFill>
                <a:latin typeface="Arial" panose="020B0604020202020204" pitchFamily="34" charset="0"/>
                <a:ea typeface="Calibri" panose="020F0502020204030204" pitchFamily="34" charset="0"/>
                <a:cs typeface="Arial" panose="020B0604020202020204" pitchFamily="34" charset="0"/>
                <a:hlinkClick r:id="rId2"/>
              </a:rPr>
              <a:t>https://ted.europa.eu</a:t>
            </a:r>
            <a:endParaRPr lang="it-IT" sz="1200" dirty="0">
              <a:solidFill>
                <a:schemeClr val="accent1">
                  <a:lumMod val="50000"/>
                </a:schemeClr>
              </a:solidFill>
              <a:latin typeface="Arial" panose="020B0604020202020204" pitchFamily="34" charset="0"/>
              <a:ea typeface="Calibri" panose="020F0502020204030204" pitchFamily="34" charset="0"/>
              <a:cs typeface="Arial" panose="020B0604020202020204" pitchFamily="34" charset="0"/>
            </a:endParaRPr>
          </a:p>
        </p:txBody>
      </p:sp>
      <p:sp>
        <p:nvSpPr>
          <p:cNvPr id="6" name="Segnaposto contenuto 2"/>
          <p:cNvSpPr>
            <a:spLocks noGrp="1"/>
          </p:cNvSpPr>
          <p:nvPr>
            <p:ph idx="1"/>
          </p:nvPr>
        </p:nvSpPr>
        <p:spPr>
          <a:xfrm>
            <a:off x="413792" y="899989"/>
            <a:ext cx="8352928" cy="720080"/>
          </a:xfrm>
        </p:spPr>
        <p:txBody>
          <a:bodyPr/>
          <a:lstStyle/>
          <a:p>
            <a:pPr marL="0" indent="0" algn="just">
              <a:buNone/>
            </a:pPr>
            <a:r>
              <a:rPr lang="it-IT" sz="1200" kern="1200" dirty="0">
                <a:latin typeface="Arial" pitchFamily="34" charset="0"/>
                <a:ea typeface="ＭＳ Ｐゴシック" pitchFamily="34" charset="-128"/>
                <a:cs typeface="Arial" pitchFamily="34" charset="0"/>
              </a:rPr>
              <a:t>L’elenco aggiornato delle gare indette con bando è disponibile sul sito Terna. Inoltre ogni bando è pubblicato sui seguenti siti: Gazzetta Ufficiale della Comunità Europea (GUCE), Gazzetta Ufficiale della Repubblica Italiana (GURI) e Ministero delle Infrastrutture e dei Trasporti. </a:t>
            </a:r>
          </a:p>
          <a:p>
            <a:pPr marL="0" indent="0" algn="just">
              <a:buNone/>
            </a:pPr>
            <a:endParaRPr lang="it-IT" sz="1200" kern="1200" dirty="0">
              <a:latin typeface="Arial" pitchFamily="34" charset="0"/>
              <a:ea typeface="ＭＳ Ｐゴシック" pitchFamily="34" charset="-128"/>
              <a:cs typeface="Arial" pitchFamily="34" charset="0"/>
            </a:endParaRPr>
          </a:p>
          <a:p>
            <a:pPr marL="0" indent="0" algn="just">
              <a:buNone/>
            </a:pPr>
            <a:endParaRPr lang="it-IT" sz="1200" kern="1200" dirty="0">
              <a:latin typeface="Arial" pitchFamily="34" charset="0"/>
              <a:ea typeface="ＭＳ Ｐゴシック" pitchFamily="34" charset="-128"/>
              <a:cs typeface="Arial" pitchFamily="34" charset="0"/>
            </a:endParaRPr>
          </a:p>
        </p:txBody>
      </p:sp>
      <p:sp>
        <p:nvSpPr>
          <p:cNvPr id="8" name="Rettangolo 7"/>
          <p:cNvSpPr/>
          <p:nvPr/>
        </p:nvSpPr>
        <p:spPr>
          <a:xfrm>
            <a:off x="2430016" y="4517323"/>
            <a:ext cx="4680520" cy="276999"/>
          </a:xfrm>
          <a:prstGeom prst="rect">
            <a:avLst/>
          </a:prstGeom>
        </p:spPr>
        <p:txBody>
          <a:bodyPr wrap="square">
            <a:spAutoFit/>
          </a:bodyPr>
          <a:lstStyle/>
          <a:p>
            <a:pPr marL="171450" indent="-171450">
              <a:spcAft>
                <a:spcPts val="0"/>
              </a:spcAft>
              <a:buFont typeface="Arial" panose="020B0604020202020204" pitchFamily="34" charset="0"/>
              <a:buChar char="•"/>
            </a:pPr>
            <a:r>
              <a:rPr lang="it-IT" sz="1200" u="sng" dirty="0">
                <a:solidFill>
                  <a:schemeClr val="accent1">
                    <a:lumMod val="50000"/>
                  </a:schemeClr>
                </a:solidFill>
                <a:latin typeface="Arial" panose="020B0604020202020204" pitchFamily="34" charset="0"/>
                <a:ea typeface="Calibri" panose="020F0502020204030204" pitchFamily="34" charset="0"/>
                <a:cs typeface="Arial" panose="020B0604020202020204" pitchFamily="34" charset="0"/>
                <a:hlinkClick r:id="rId3"/>
              </a:rPr>
              <a:t>http://www.gazzettaufficiale.it/</a:t>
            </a:r>
            <a:endParaRPr lang="it-IT" sz="1200" dirty="0">
              <a:solidFill>
                <a:schemeClr val="accent1">
                  <a:lumMod val="50000"/>
                </a:schemeClr>
              </a:solidFill>
              <a:latin typeface="Arial" panose="020B0604020202020204" pitchFamily="34" charset="0"/>
              <a:ea typeface="Calibri" panose="020F0502020204030204" pitchFamily="34" charset="0"/>
              <a:cs typeface="Arial" panose="020B0604020202020204" pitchFamily="34" charset="0"/>
            </a:endParaRPr>
          </a:p>
        </p:txBody>
      </p:sp>
      <p:sp>
        <p:nvSpPr>
          <p:cNvPr id="9" name="Rettangolo 8"/>
          <p:cNvSpPr/>
          <p:nvPr/>
        </p:nvSpPr>
        <p:spPr>
          <a:xfrm>
            <a:off x="2430016" y="5807566"/>
            <a:ext cx="4680520" cy="276999"/>
          </a:xfrm>
          <a:prstGeom prst="rect">
            <a:avLst/>
          </a:prstGeom>
        </p:spPr>
        <p:txBody>
          <a:bodyPr wrap="square">
            <a:spAutoFit/>
          </a:bodyPr>
          <a:lstStyle/>
          <a:p>
            <a:pPr marL="171450" indent="-171450">
              <a:spcAft>
                <a:spcPts val="0"/>
              </a:spcAft>
              <a:buFont typeface="Arial" panose="020B0604020202020204" pitchFamily="34" charset="0"/>
              <a:buChar char="•"/>
            </a:pPr>
            <a:r>
              <a:rPr lang="it-IT" sz="1200" u="sng" dirty="0">
                <a:solidFill>
                  <a:schemeClr val="accent1">
                    <a:lumMod val="50000"/>
                  </a:schemeClr>
                </a:solidFill>
                <a:latin typeface="Arial" panose="020B0604020202020204" pitchFamily="34" charset="0"/>
                <a:ea typeface="Calibri" panose="020F0502020204030204" pitchFamily="34" charset="0"/>
                <a:cs typeface="Arial" panose="020B0604020202020204" pitchFamily="34" charset="0"/>
                <a:hlinkClick r:id="rId4"/>
              </a:rPr>
              <a:t>https://www.serviziocontrattipubblici.it/SPInApp/</a:t>
            </a:r>
            <a:endParaRPr lang="it-IT" sz="1200" dirty="0">
              <a:solidFill>
                <a:schemeClr val="accent1">
                  <a:lumMod val="50000"/>
                </a:schemeClr>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10" name="Rettangolo 9"/>
          <p:cNvSpPr/>
          <p:nvPr/>
        </p:nvSpPr>
        <p:spPr>
          <a:xfrm>
            <a:off x="2430016" y="2207166"/>
            <a:ext cx="4680520" cy="276999"/>
          </a:xfrm>
          <a:prstGeom prst="rect">
            <a:avLst/>
          </a:prstGeom>
        </p:spPr>
        <p:txBody>
          <a:bodyPr wrap="square">
            <a:spAutoFit/>
          </a:bodyPr>
          <a:lstStyle/>
          <a:p>
            <a:pPr marL="171450" indent="-171450">
              <a:spcAft>
                <a:spcPts val="0"/>
              </a:spcAft>
              <a:buFont typeface="Arial" panose="020B0604020202020204" pitchFamily="34" charset="0"/>
              <a:buChar char="•"/>
            </a:pPr>
            <a:r>
              <a:rPr lang="it-IT" sz="1200" u="sng" dirty="0">
                <a:solidFill>
                  <a:schemeClr val="accent1">
                    <a:lumMod val="50000"/>
                  </a:schemeClr>
                </a:solidFill>
                <a:latin typeface="Arial" panose="020B0604020202020204" pitchFamily="34" charset="0"/>
                <a:ea typeface="Calibri" panose="020F0502020204030204" pitchFamily="34" charset="0"/>
                <a:cs typeface="Arial" panose="020B0604020202020204" pitchFamily="34" charset="0"/>
              </a:rPr>
              <a:t>http://www.terna.it/it-it/sistemaelettrico/avvisiebandigara.aspx</a:t>
            </a:r>
          </a:p>
        </p:txBody>
      </p:sp>
      <p:pic>
        <p:nvPicPr>
          <p:cNvPr id="3" name="Immagine 2"/>
          <p:cNvPicPr>
            <a:picLocks/>
          </p:cNvPicPr>
          <p:nvPr/>
        </p:nvPicPr>
        <p:blipFill>
          <a:blip r:embed="rId5"/>
          <a:stretch>
            <a:fillRect/>
          </a:stretch>
        </p:blipFill>
        <p:spPr>
          <a:xfrm>
            <a:off x="557808" y="1748815"/>
            <a:ext cx="1800000" cy="1080000"/>
          </a:xfrm>
          <a:prstGeom prst="rect">
            <a:avLst/>
          </a:prstGeom>
          <a:ln>
            <a:solidFill>
              <a:srgbClr val="005EA8"/>
            </a:solidFill>
          </a:ln>
        </p:spPr>
      </p:pic>
      <p:pic>
        <p:nvPicPr>
          <p:cNvPr id="11" name="Immagine 10"/>
          <p:cNvPicPr>
            <a:picLocks noChangeAspect="1"/>
          </p:cNvPicPr>
          <p:nvPr/>
        </p:nvPicPr>
        <p:blipFill>
          <a:blip r:embed="rId6"/>
          <a:stretch>
            <a:fillRect/>
          </a:stretch>
        </p:blipFill>
        <p:spPr>
          <a:xfrm>
            <a:off x="557808" y="2895173"/>
            <a:ext cx="1800000" cy="1040691"/>
          </a:xfrm>
          <a:prstGeom prst="rect">
            <a:avLst/>
          </a:prstGeom>
          <a:ln>
            <a:solidFill>
              <a:srgbClr val="005EA8"/>
            </a:solidFill>
          </a:ln>
        </p:spPr>
      </p:pic>
      <p:pic>
        <p:nvPicPr>
          <p:cNvPr id="12" name="Immagine 11"/>
          <p:cNvPicPr>
            <a:picLocks/>
          </p:cNvPicPr>
          <p:nvPr/>
        </p:nvPicPr>
        <p:blipFill>
          <a:blip r:embed="rId7"/>
          <a:stretch>
            <a:fillRect/>
          </a:stretch>
        </p:blipFill>
        <p:spPr>
          <a:xfrm>
            <a:off x="557808" y="4002222"/>
            <a:ext cx="1800000" cy="1080000"/>
          </a:xfrm>
          <a:prstGeom prst="rect">
            <a:avLst/>
          </a:prstGeom>
          <a:ln>
            <a:solidFill>
              <a:srgbClr val="005EA8"/>
            </a:solidFill>
          </a:ln>
        </p:spPr>
      </p:pic>
      <p:pic>
        <p:nvPicPr>
          <p:cNvPr id="13" name="Immagine 12"/>
          <p:cNvPicPr>
            <a:picLocks/>
          </p:cNvPicPr>
          <p:nvPr/>
        </p:nvPicPr>
        <p:blipFill>
          <a:blip r:embed="rId8"/>
          <a:stretch>
            <a:fillRect/>
          </a:stretch>
        </p:blipFill>
        <p:spPr>
          <a:xfrm>
            <a:off x="557808" y="5148581"/>
            <a:ext cx="1800000" cy="1080000"/>
          </a:xfrm>
          <a:prstGeom prst="rect">
            <a:avLst/>
          </a:prstGeom>
          <a:ln>
            <a:solidFill>
              <a:srgbClr val="005EA8"/>
            </a:solidFill>
          </a:ln>
        </p:spPr>
      </p:pic>
    </p:spTree>
    <p:extLst>
      <p:ext uri="{BB962C8B-B14F-4D97-AF65-F5344CB8AC3E}">
        <p14:creationId xmlns:p14="http://schemas.microsoft.com/office/powerpoint/2010/main" val="5432282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egnaposto numero diapositiva 16"/>
          <p:cNvSpPr>
            <a:spLocks noGrp="1"/>
          </p:cNvSpPr>
          <p:nvPr>
            <p:ph type="sldNum" sz="quarter" idx="12"/>
          </p:nvPr>
        </p:nvSpPr>
        <p:spPr>
          <a:xfrm>
            <a:off x="6578600" y="6329982"/>
            <a:ext cx="2143125" cy="474663"/>
          </a:xfrm>
          <a:noFill/>
        </p:spPr>
        <p:txBody>
          <a:bodyPr/>
          <a:lstStyle/>
          <a:p>
            <a:fld id="{C91F87FB-D079-4EA3-AEDF-2D26EE942A29}" type="slidenum">
              <a:rPr lang="it-IT" smtClean="0">
                <a:solidFill>
                  <a:srgbClr val="005EA8"/>
                </a:solidFill>
                <a:latin typeface="+mj-lt"/>
                <a:ea typeface="ＭＳ Ｐゴシック" pitchFamily="34" charset="-128"/>
              </a:rPr>
              <a:pPr/>
              <a:t>5</a:t>
            </a:fld>
            <a:endParaRPr lang="it-IT" dirty="0">
              <a:solidFill>
                <a:srgbClr val="005EA8"/>
              </a:solidFill>
              <a:latin typeface="+mj-lt"/>
              <a:ea typeface="ＭＳ Ｐゴシック" pitchFamily="34" charset="-128"/>
            </a:endParaRPr>
          </a:p>
        </p:txBody>
      </p:sp>
      <p:sp>
        <p:nvSpPr>
          <p:cNvPr id="4" name="Rectangle 2"/>
          <p:cNvSpPr>
            <a:spLocks noGrp="1" noChangeArrowheads="1"/>
          </p:cNvSpPr>
          <p:nvPr>
            <p:ph type="title"/>
          </p:nvPr>
        </p:nvSpPr>
        <p:spPr>
          <a:xfrm>
            <a:off x="990905" y="10417"/>
            <a:ext cx="8262937" cy="431800"/>
          </a:xfrm>
          <a:noFill/>
        </p:spPr>
        <p:txBody>
          <a:bodyPr/>
          <a:lstStyle/>
          <a:p>
            <a:pPr algn="l" eaLnBrk="1" hangingPunct="1"/>
            <a:r>
              <a:rPr lang="it-IT" sz="2600" b="1" dirty="0">
                <a:solidFill>
                  <a:srgbClr val="005EA8"/>
                </a:solidFill>
                <a:latin typeface="Arial" charset="0"/>
                <a:ea typeface="ＭＳ Ｐゴシック" pitchFamily="34" charset="-128"/>
              </a:rPr>
              <a:t>Sistema di Qualificazione</a:t>
            </a:r>
          </a:p>
        </p:txBody>
      </p:sp>
      <p:sp>
        <p:nvSpPr>
          <p:cNvPr id="5" name="Rectangle 9"/>
          <p:cNvSpPr>
            <a:spLocks noChangeArrowheads="1"/>
          </p:cNvSpPr>
          <p:nvPr/>
        </p:nvSpPr>
        <p:spPr bwMode="auto">
          <a:xfrm>
            <a:off x="990905" y="370780"/>
            <a:ext cx="8262937" cy="431800"/>
          </a:xfrm>
          <a:prstGeom prst="rect">
            <a:avLst/>
          </a:prstGeom>
          <a:noFill/>
          <a:ln w="9525">
            <a:noFill/>
            <a:miter lim="800000"/>
            <a:headEnd/>
            <a:tailEnd/>
          </a:ln>
        </p:spPr>
        <p:txBody>
          <a:bodyPr anchor="ctr"/>
          <a:lstStyle/>
          <a:p>
            <a:r>
              <a:rPr lang="it-IT" sz="2000" dirty="0">
                <a:solidFill>
                  <a:schemeClr val="bg2"/>
                </a:solidFill>
                <a:latin typeface="Arial" charset="0"/>
              </a:rPr>
              <a:t>Link</a:t>
            </a:r>
          </a:p>
        </p:txBody>
      </p:sp>
      <p:sp>
        <p:nvSpPr>
          <p:cNvPr id="23" name="Text Box 21"/>
          <p:cNvSpPr txBox="1">
            <a:spLocks noChangeArrowheads="1"/>
          </p:cNvSpPr>
          <p:nvPr/>
        </p:nvSpPr>
        <p:spPr bwMode="auto">
          <a:xfrm>
            <a:off x="451007" y="827981"/>
            <a:ext cx="8100000" cy="242374"/>
          </a:xfrm>
          <a:prstGeom prst="rect">
            <a:avLst/>
          </a:prstGeom>
          <a:noFill/>
          <a:ln w="9525">
            <a:solidFill>
              <a:srgbClr val="005EA8"/>
            </a:solidFill>
            <a:miter lim="800000"/>
            <a:headEnd/>
            <a:tailEnd/>
          </a:ln>
        </p:spPr>
        <p:txBody>
          <a:bodyPr wrap="square" lIns="0" tIns="0" rIns="0" bIns="0">
            <a:spAutoFit/>
          </a:bodyPr>
          <a:lstStyle/>
          <a:p>
            <a:pPr algn="ctr">
              <a:lnSpc>
                <a:spcPct val="150000"/>
              </a:lnSpc>
            </a:pPr>
            <a:r>
              <a:rPr lang="it-IT" sz="1050" dirty="0">
                <a:solidFill>
                  <a:schemeClr val="tx1"/>
                </a:solidFill>
                <a:latin typeface="Arial" charset="0"/>
              </a:rPr>
              <a:t>Tramite il sito </a:t>
            </a:r>
            <a:r>
              <a:rPr lang="it-IT" sz="1050" dirty="0">
                <a:solidFill>
                  <a:schemeClr val="tx1"/>
                </a:solidFill>
                <a:latin typeface="Arial" charset="0"/>
                <a:hlinkClick r:id="rId2"/>
              </a:rPr>
              <a:t>www.terna.it</a:t>
            </a:r>
            <a:r>
              <a:rPr lang="it-IT" sz="1050" dirty="0">
                <a:solidFill>
                  <a:schemeClr val="tx1"/>
                </a:solidFill>
                <a:latin typeface="Arial" charset="0"/>
              </a:rPr>
              <a:t> si ha accesso al </a:t>
            </a:r>
            <a:r>
              <a:rPr lang="it-IT" sz="1050" b="1" dirty="0">
                <a:solidFill>
                  <a:schemeClr val="tx1"/>
                </a:solidFill>
                <a:latin typeface="Arial" charset="0"/>
              </a:rPr>
              <a:t>Sistema di Qualificazione Imprese</a:t>
            </a:r>
            <a:r>
              <a:rPr lang="it-IT" sz="1050" dirty="0">
                <a:solidFill>
                  <a:schemeClr val="tx1"/>
                </a:solidFill>
                <a:latin typeface="Arial" charset="0"/>
              </a:rPr>
              <a:t> </a:t>
            </a:r>
          </a:p>
        </p:txBody>
      </p:sp>
      <p:pic>
        <p:nvPicPr>
          <p:cNvPr id="3" name="Immagine 2"/>
          <p:cNvPicPr>
            <a:picLocks noChangeAspect="1"/>
          </p:cNvPicPr>
          <p:nvPr/>
        </p:nvPicPr>
        <p:blipFill>
          <a:blip r:embed="rId3"/>
          <a:stretch>
            <a:fillRect/>
          </a:stretch>
        </p:blipFill>
        <p:spPr>
          <a:xfrm>
            <a:off x="270284" y="1188344"/>
            <a:ext cx="5400000" cy="2859057"/>
          </a:xfrm>
          <a:prstGeom prst="rect">
            <a:avLst/>
          </a:prstGeom>
          <a:ln>
            <a:solidFill>
              <a:srgbClr val="005EA8"/>
            </a:solidFill>
          </a:ln>
        </p:spPr>
      </p:pic>
      <p:sp>
        <p:nvSpPr>
          <p:cNvPr id="9" name="Ovale 8"/>
          <p:cNvSpPr/>
          <p:nvPr/>
        </p:nvSpPr>
        <p:spPr bwMode="auto">
          <a:xfrm>
            <a:off x="3366120" y="1116765"/>
            <a:ext cx="432048" cy="359288"/>
          </a:xfrm>
          <a:prstGeom prst="ellipse">
            <a:avLst/>
          </a:prstGeom>
          <a:noFill/>
          <a:ln w="2857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it-IT" sz="1800" b="0" i="0" u="none" strike="noStrike" cap="none" normalizeH="0" baseline="0">
              <a:ln>
                <a:noFill/>
              </a:ln>
              <a:solidFill>
                <a:srgbClr val="D8DCED"/>
              </a:solidFill>
              <a:effectLst/>
              <a:latin typeface="Helvetica Neue" pitchFamily="-112" charset="0"/>
            </a:endParaRPr>
          </a:p>
        </p:txBody>
      </p:sp>
      <p:pic>
        <p:nvPicPr>
          <p:cNvPr id="11" name="Immagine 10">
            <a:extLst>
              <a:ext uri="{FF2B5EF4-FFF2-40B4-BE49-F238E27FC236}">
                <a16:creationId xmlns:a16="http://schemas.microsoft.com/office/drawing/2014/main" id="{6AA0BE2D-85C9-40E2-B4D3-7B5FE7C457F3}"/>
              </a:ext>
            </a:extLst>
          </p:cNvPr>
          <p:cNvPicPr>
            <a:picLocks noChangeAspect="1"/>
          </p:cNvPicPr>
          <p:nvPr/>
        </p:nvPicPr>
        <p:blipFill>
          <a:blip r:embed="rId4"/>
          <a:stretch>
            <a:fillRect/>
          </a:stretch>
        </p:blipFill>
        <p:spPr>
          <a:xfrm>
            <a:off x="354815" y="1714708"/>
            <a:ext cx="5230937" cy="2942403"/>
          </a:xfrm>
          <a:prstGeom prst="rect">
            <a:avLst/>
          </a:prstGeom>
          <a:ln>
            <a:solidFill>
              <a:schemeClr val="tx1"/>
            </a:solidFill>
            <a:prstDash val="solid"/>
          </a:ln>
        </p:spPr>
      </p:pic>
      <p:sp>
        <p:nvSpPr>
          <p:cNvPr id="14" name="Ovale 13">
            <a:extLst>
              <a:ext uri="{FF2B5EF4-FFF2-40B4-BE49-F238E27FC236}">
                <a16:creationId xmlns:a16="http://schemas.microsoft.com/office/drawing/2014/main" id="{637CEDF6-5F47-458F-B902-E878C35680D8}"/>
              </a:ext>
            </a:extLst>
          </p:cNvPr>
          <p:cNvSpPr/>
          <p:nvPr/>
        </p:nvSpPr>
        <p:spPr bwMode="auto">
          <a:xfrm>
            <a:off x="2844639" y="4122197"/>
            <a:ext cx="898946" cy="288032"/>
          </a:xfrm>
          <a:prstGeom prst="ellipse">
            <a:avLst/>
          </a:prstGeom>
          <a:noFill/>
          <a:ln w="2857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it-IT" sz="1800" b="0" i="0" u="none" strike="noStrike" cap="none" normalizeH="0" baseline="0">
              <a:ln>
                <a:noFill/>
              </a:ln>
              <a:solidFill>
                <a:srgbClr val="D8DCED"/>
              </a:solidFill>
              <a:effectLst/>
              <a:latin typeface="Helvetica Neue" pitchFamily="-112" charset="0"/>
            </a:endParaRPr>
          </a:p>
        </p:txBody>
      </p:sp>
      <p:pic>
        <p:nvPicPr>
          <p:cNvPr id="12" name="Immagine 11">
            <a:extLst>
              <a:ext uri="{FF2B5EF4-FFF2-40B4-BE49-F238E27FC236}">
                <a16:creationId xmlns:a16="http://schemas.microsoft.com/office/drawing/2014/main" id="{88493ED9-8720-4D9E-BA3E-DC4878C7335A}"/>
              </a:ext>
            </a:extLst>
          </p:cNvPr>
          <p:cNvPicPr>
            <a:picLocks noChangeAspect="1"/>
          </p:cNvPicPr>
          <p:nvPr/>
        </p:nvPicPr>
        <p:blipFill rotWithShape="1">
          <a:blip r:embed="rId5"/>
          <a:srcRect l="19329" t="10858" r="17554" b="21183"/>
          <a:stretch/>
        </p:blipFill>
        <p:spPr>
          <a:xfrm>
            <a:off x="3950552" y="3025592"/>
            <a:ext cx="5112568" cy="3096345"/>
          </a:xfrm>
          <a:prstGeom prst="rect">
            <a:avLst/>
          </a:prstGeom>
          <a:ln>
            <a:solidFill>
              <a:schemeClr val="tx1"/>
            </a:solidFill>
            <a:prstDash val="solid"/>
          </a:ln>
        </p:spPr>
      </p:pic>
    </p:spTree>
    <p:extLst>
      <p:ext uri="{BB962C8B-B14F-4D97-AF65-F5344CB8AC3E}">
        <p14:creationId xmlns:p14="http://schemas.microsoft.com/office/powerpoint/2010/main" val="41691281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egnaposto numero diapositiva 16"/>
          <p:cNvSpPr>
            <a:spLocks noGrp="1"/>
          </p:cNvSpPr>
          <p:nvPr>
            <p:ph type="sldNum" sz="quarter" idx="12"/>
          </p:nvPr>
        </p:nvSpPr>
        <p:spPr>
          <a:xfrm>
            <a:off x="6578600" y="6329982"/>
            <a:ext cx="2143125" cy="474663"/>
          </a:xfrm>
          <a:noFill/>
        </p:spPr>
        <p:txBody>
          <a:bodyPr/>
          <a:lstStyle/>
          <a:p>
            <a:fld id="{C91F87FB-D079-4EA3-AEDF-2D26EE942A29}" type="slidenum">
              <a:rPr lang="it-IT" smtClean="0">
                <a:solidFill>
                  <a:srgbClr val="005EA8"/>
                </a:solidFill>
                <a:latin typeface="+mj-lt"/>
                <a:ea typeface="ＭＳ Ｐゴシック" pitchFamily="34" charset="-128"/>
              </a:rPr>
              <a:pPr/>
              <a:t>6</a:t>
            </a:fld>
            <a:endParaRPr lang="it-IT" dirty="0">
              <a:solidFill>
                <a:srgbClr val="005EA8"/>
              </a:solidFill>
              <a:latin typeface="+mj-lt"/>
              <a:ea typeface="ＭＳ Ｐゴシック" pitchFamily="34" charset="-128"/>
            </a:endParaRPr>
          </a:p>
        </p:txBody>
      </p:sp>
      <p:sp>
        <p:nvSpPr>
          <p:cNvPr id="4" name="Rectangle 2"/>
          <p:cNvSpPr>
            <a:spLocks noGrp="1" noChangeArrowheads="1"/>
          </p:cNvSpPr>
          <p:nvPr>
            <p:ph type="title"/>
          </p:nvPr>
        </p:nvSpPr>
        <p:spPr>
          <a:xfrm>
            <a:off x="990905" y="10417"/>
            <a:ext cx="8262937" cy="431800"/>
          </a:xfrm>
          <a:noFill/>
        </p:spPr>
        <p:txBody>
          <a:bodyPr/>
          <a:lstStyle/>
          <a:p>
            <a:pPr algn="l" eaLnBrk="1" hangingPunct="1"/>
            <a:r>
              <a:rPr lang="it-IT" sz="2600" b="1" dirty="0">
                <a:solidFill>
                  <a:srgbClr val="005EA8"/>
                </a:solidFill>
                <a:latin typeface="Arial" charset="0"/>
                <a:ea typeface="ＭＳ Ｐゴシック" pitchFamily="34" charset="-128"/>
              </a:rPr>
              <a:t>Sistema di Qualificazione</a:t>
            </a:r>
          </a:p>
        </p:txBody>
      </p:sp>
      <p:sp>
        <p:nvSpPr>
          <p:cNvPr id="5" name="Rectangle 9"/>
          <p:cNvSpPr>
            <a:spLocks noChangeArrowheads="1"/>
          </p:cNvSpPr>
          <p:nvPr/>
        </p:nvSpPr>
        <p:spPr bwMode="auto">
          <a:xfrm>
            <a:off x="990905" y="370780"/>
            <a:ext cx="8262937" cy="431800"/>
          </a:xfrm>
          <a:prstGeom prst="rect">
            <a:avLst/>
          </a:prstGeom>
          <a:noFill/>
          <a:ln w="9525">
            <a:noFill/>
            <a:miter lim="800000"/>
            <a:headEnd/>
            <a:tailEnd/>
          </a:ln>
        </p:spPr>
        <p:txBody>
          <a:bodyPr anchor="ctr"/>
          <a:lstStyle/>
          <a:p>
            <a:r>
              <a:rPr lang="it-IT" sz="2000" dirty="0">
                <a:solidFill>
                  <a:schemeClr val="bg2"/>
                </a:solidFill>
                <a:latin typeface="Arial" charset="0"/>
              </a:rPr>
              <a:t>Comparti</a:t>
            </a:r>
          </a:p>
        </p:txBody>
      </p:sp>
      <p:pic>
        <p:nvPicPr>
          <p:cNvPr id="2" name="Immagine 1">
            <a:extLst>
              <a:ext uri="{FF2B5EF4-FFF2-40B4-BE49-F238E27FC236}">
                <a16:creationId xmlns:a16="http://schemas.microsoft.com/office/drawing/2014/main" id="{D8717089-3115-4710-8118-74EAD9DFC36E}"/>
              </a:ext>
            </a:extLst>
          </p:cNvPr>
          <p:cNvPicPr>
            <a:picLocks noChangeAspect="1"/>
          </p:cNvPicPr>
          <p:nvPr/>
        </p:nvPicPr>
        <p:blipFill rotWithShape="1">
          <a:blip r:embed="rId2"/>
          <a:srcRect l="28039" t="33838" r="14703" b="32315"/>
          <a:stretch/>
        </p:blipFill>
        <p:spPr>
          <a:xfrm>
            <a:off x="197768" y="827981"/>
            <a:ext cx="5256584" cy="1747887"/>
          </a:xfrm>
          <a:prstGeom prst="rect">
            <a:avLst/>
          </a:prstGeom>
        </p:spPr>
      </p:pic>
      <p:sp>
        <p:nvSpPr>
          <p:cNvPr id="10" name="Ovale 9">
            <a:extLst>
              <a:ext uri="{FF2B5EF4-FFF2-40B4-BE49-F238E27FC236}">
                <a16:creationId xmlns:a16="http://schemas.microsoft.com/office/drawing/2014/main" id="{20AE72AA-3881-4B91-8CCC-2DEB9D6E6010}"/>
              </a:ext>
            </a:extLst>
          </p:cNvPr>
          <p:cNvSpPr/>
          <p:nvPr/>
        </p:nvSpPr>
        <p:spPr bwMode="auto">
          <a:xfrm>
            <a:off x="197768" y="1764085"/>
            <a:ext cx="2376264" cy="341643"/>
          </a:xfrm>
          <a:prstGeom prst="ellipse">
            <a:avLst/>
          </a:prstGeom>
          <a:noFill/>
          <a:ln w="2857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it-IT" sz="1800" b="0" i="0" u="none" strike="noStrike" cap="none" normalizeH="0" baseline="0">
              <a:ln>
                <a:noFill/>
              </a:ln>
              <a:solidFill>
                <a:srgbClr val="D8DCED"/>
              </a:solidFill>
              <a:effectLst/>
              <a:latin typeface="Helvetica Neue" pitchFamily="-112" charset="0"/>
            </a:endParaRPr>
          </a:p>
        </p:txBody>
      </p:sp>
      <p:pic>
        <p:nvPicPr>
          <p:cNvPr id="9" name="Immagine 8">
            <a:extLst>
              <a:ext uri="{FF2B5EF4-FFF2-40B4-BE49-F238E27FC236}">
                <a16:creationId xmlns:a16="http://schemas.microsoft.com/office/drawing/2014/main" id="{C3D20D43-CC5F-4C47-BFC6-25F39ABD1510}"/>
              </a:ext>
            </a:extLst>
          </p:cNvPr>
          <p:cNvPicPr>
            <a:picLocks noChangeAspect="1"/>
          </p:cNvPicPr>
          <p:nvPr/>
        </p:nvPicPr>
        <p:blipFill rotWithShape="1">
          <a:blip r:embed="rId3"/>
          <a:srcRect t="1261"/>
          <a:stretch/>
        </p:blipFill>
        <p:spPr>
          <a:xfrm>
            <a:off x="274176" y="2664541"/>
            <a:ext cx="4311986" cy="3204000"/>
          </a:xfrm>
          <a:prstGeom prst="rect">
            <a:avLst/>
          </a:prstGeom>
        </p:spPr>
      </p:pic>
      <p:pic>
        <p:nvPicPr>
          <p:cNvPr id="11" name="Immagine 10">
            <a:extLst>
              <a:ext uri="{FF2B5EF4-FFF2-40B4-BE49-F238E27FC236}">
                <a16:creationId xmlns:a16="http://schemas.microsoft.com/office/drawing/2014/main" id="{A3F715DA-262F-4479-A549-F7D3EDEC945F}"/>
              </a:ext>
            </a:extLst>
          </p:cNvPr>
          <p:cNvPicPr>
            <a:picLocks noChangeAspect="1"/>
          </p:cNvPicPr>
          <p:nvPr/>
        </p:nvPicPr>
        <p:blipFill rotWithShape="1">
          <a:blip r:embed="rId4"/>
          <a:srcRect t="610" b="-1"/>
          <a:stretch/>
        </p:blipFill>
        <p:spPr>
          <a:xfrm>
            <a:off x="4563438" y="2664541"/>
            <a:ext cx="4248000" cy="3030424"/>
          </a:xfrm>
          <a:prstGeom prst="rect">
            <a:avLst/>
          </a:prstGeom>
        </p:spPr>
      </p:pic>
    </p:spTree>
    <p:extLst>
      <p:ext uri="{BB962C8B-B14F-4D97-AF65-F5344CB8AC3E}">
        <p14:creationId xmlns:p14="http://schemas.microsoft.com/office/powerpoint/2010/main" val="13617420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egnaposto numero diapositiva 16"/>
          <p:cNvSpPr>
            <a:spLocks noGrp="1"/>
          </p:cNvSpPr>
          <p:nvPr>
            <p:ph type="sldNum" sz="quarter" idx="12"/>
          </p:nvPr>
        </p:nvSpPr>
        <p:spPr>
          <a:xfrm>
            <a:off x="6578600" y="6329982"/>
            <a:ext cx="2143125" cy="474663"/>
          </a:xfrm>
          <a:noFill/>
        </p:spPr>
        <p:txBody>
          <a:bodyPr/>
          <a:lstStyle/>
          <a:p>
            <a:fld id="{C91F87FB-D079-4EA3-AEDF-2D26EE942A29}" type="slidenum">
              <a:rPr lang="it-IT" smtClean="0">
                <a:solidFill>
                  <a:srgbClr val="005EA8"/>
                </a:solidFill>
                <a:latin typeface="+mj-lt"/>
                <a:ea typeface="ＭＳ Ｐゴシック" pitchFamily="34" charset="-128"/>
              </a:rPr>
              <a:pPr/>
              <a:t>7</a:t>
            </a:fld>
            <a:endParaRPr lang="it-IT" dirty="0">
              <a:solidFill>
                <a:srgbClr val="005EA8"/>
              </a:solidFill>
              <a:latin typeface="+mj-lt"/>
              <a:ea typeface="ＭＳ Ｐゴシック" pitchFamily="34" charset="-128"/>
            </a:endParaRPr>
          </a:p>
        </p:txBody>
      </p:sp>
      <p:sp>
        <p:nvSpPr>
          <p:cNvPr id="4" name="Rectangle 2"/>
          <p:cNvSpPr>
            <a:spLocks noGrp="1" noChangeArrowheads="1"/>
          </p:cNvSpPr>
          <p:nvPr>
            <p:ph type="title"/>
          </p:nvPr>
        </p:nvSpPr>
        <p:spPr>
          <a:xfrm>
            <a:off x="990905" y="10417"/>
            <a:ext cx="8262937" cy="431800"/>
          </a:xfrm>
          <a:noFill/>
        </p:spPr>
        <p:txBody>
          <a:bodyPr/>
          <a:lstStyle/>
          <a:p>
            <a:pPr algn="l" eaLnBrk="1" hangingPunct="1"/>
            <a:r>
              <a:rPr lang="it-IT" sz="2600" b="1" dirty="0">
                <a:solidFill>
                  <a:srgbClr val="005EA8"/>
                </a:solidFill>
                <a:latin typeface="Arial" charset="0"/>
                <a:ea typeface="ＭＳ Ｐゴシック" pitchFamily="34" charset="-128"/>
              </a:rPr>
              <a:t>Sistema di Qualificazione</a:t>
            </a:r>
          </a:p>
        </p:txBody>
      </p:sp>
      <p:sp>
        <p:nvSpPr>
          <p:cNvPr id="5" name="Rectangle 9"/>
          <p:cNvSpPr>
            <a:spLocks noChangeArrowheads="1"/>
          </p:cNvSpPr>
          <p:nvPr/>
        </p:nvSpPr>
        <p:spPr bwMode="auto">
          <a:xfrm>
            <a:off x="990905" y="370780"/>
            <a:ext cx="8262937" cy="431800"/>
          </a:xfrm>
          <a:prstGeom prst="rect">
            <a:avLst/>
          </a:prstGeom>
          <a:noFill/>
          <a:ln w="9525">
            <a:noFill/>
            <a:miter lim="800000"/>
            <a:headEnd/>
            <a:tailEnd/>
          </a:ln>
        </p:spPr>
        <p:txBody>
          <a:bodyPr anchor="ctr"/>
          <a:lstStyle/>
          <a:p>
            <a:r>
              <a:rPr lang="it-IT" sz="2000" dirty="0">
                <a:solidFill>
                  <a:schemeClr val="bg2"/>
                </a:solidFill>
                <a:latin typeface="Arial" charset="0"/>
              </a:rPr>
              <a:t>Stati di qualificazione</a:t>
            </a:r>
          </a:p>
        </p:txBody>
      </p:sp>
      <p:pic>
        <p:nvPicPr>
          <p:cNvPr id="2" name="Immagine 1"/>
          <p:cNvPicPr>
            <a:picLocks noChangeAspect="1"/>
          </p:cNvPicPr>
          <p:nvPr/>
        </p:nvPicPr>
        <p:blipFill rotWithShape="1">
          <a:blip r:embed="rId2"/>
          <a:srcRect r="5814"/>
          <a:stretch/>
        </p:blipFill>
        <p:spPr>
          <a:xfrm>
            <a:off x="326361" y="1332037"/>
            <a:ext cx="7984421" cy="3999894"/>
          </a:xfrm>
          <a:prstGeom prst="rect">
            <a:avLst/>
          </a:prstGeom>
        </p:spPr>
      </p:pic>
      <p:sp>
        <p:nvSpPr>
          <p:cNvPr id="8" name="Segnaposto contenuto 2"/>
          <p:cNvSpPr>
            <a:spLocks noGrp="1"/>
          </p:cNvSpPr>
          <p:nvPr>
            <p:ph idx="1"/>
          </p:nvPr>
        </p:nvSpPr>
        <p:spPr>
          <a:xfrm>
            <a:off x="341784" y="899989"/>
            <a:ext cx="8352928" cy="720080"/>
          </a:xfrm>
        </p:spPr>
        <p:txBody>
          <a:bodyPr/>
          <a:lstStyle/>
          <a:p>
            <a:pPr marL="0" indent="0" algn="just">
              <a:buNone/>
            </a:pPr>
            <a:r>
              <a:rPr lang="it-IT" sz="1200" kern="1200" dirty="0">
                <a:latin typeface="Arial" pitchFamily="34" charset="0"/>
                <a:ea typeface="ＭＳ Ｐゴシック" pitchFamily="34" charset="-128"/>
                <a:cs typeface="Arial" pitchFamily="34" charset="0"/>
              </a:rPr>
              <a:t>Il processo di qualificazione si articola in diversi stati di avanzamento di seguito riportati:</a:t>
            </a:r>
          </a:p>
        </p:txBody>
      </p:sp>
      <p:sp>
        <p:nvSpPr>
          <p:cNvPr id="3" name="CasellaDiTesto 2">
            <a:extLst>
              <a:ext uri="{FF2B5EF4-FFF2-40B4-BE49-F238E27FC236}">
                <a16:creationId xmlns:a16="http://schemas.microsoft.com/office/drawing/2014/main" id="{6F3B0A3C-6BD2-44CF-B649-5B3EE2CAD28E}"/>
              </a:ext>
            </a:extLst>
          </p:cNvPr>
          <p:cNvSpPr txBox="1"/>
          <p:nvPr/>
        </p:nvSpPr>
        <p:spPr>
          <a:xfrm>
            <a:off x="766926" y="5523180"/>
            <a:ext cx="7648248" cy="615553"/>
          </a:xfrm>
          <a:prstGeom prst="rect">
            <a:avLst/>
          </a:prstGeom>
          <a:noFill/>
        </p:spPr>
        <p:txBody>
          <a:bodyPr wrap="none" rtlCol="0">
            <a:spAutoFit/>
          </a:bodyPr>
          <a:lstStyle/>
          <a:p>
            <a:pPr algn="ctr"/>
            <a:r>
              <a:rPr lang="it-IT" dirty="0">
                <a:solidFill>
                  <a:schemeClr val="tx1"/>
                </a:solidFill>
              </a:rPr>
              <a:t>Per interagire con la Struttura Qualificazione Fornitori durante il processo:</a:t>
            </a:r>
          </a:p>
          <a:p>
            <a:pPr algn="ctr"/>
            <a:r>
              <a:rPr lang="it-IT" sz="1600" dirty="0">
                <a:hlinkClick r:id="rId3"/>
              </a:rPr>
              <a:t>Infoqualificazione@terna.it</a:t>
            </a:r>
            <a:r>
              <a:rPr lang="it-IT" sz="1600" dirty="0"/>
              <a:t> </a:t>
            </a:r>
          </a:p>
        </p:txBody>
      </p:sp>
    </p:spTree>
    <p:extLst>
      <p:ext uri="{BB962C8B-B14F-4D97-AF65-F5344CB8AC3E}">
        <p14:creationId xmlns:p14="http://schemas.microsoft.com/office/powerpoint/2010/main" val="28903218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egnaposto numero diapositiva 16"/>
          <p:cNvSpPr>
            <a:spLocks noGrp="1"/>
          </p:cNvSpPr>
          <p:nvPr>
            <p:ph type="sldNum" sz="quarter" idx="12"/>
          </p:nvPr>
        </p:nvSpPr>
        <p:spPr>
          <a:xfrm>
            <a:off x="6578600" y="6329982"/>
            <a:ext cx="2143125" cy="474663"/>
          </a:xfrm>
          <a:noFill/>
        </p:spPr>
        <p:txBody>
          <a:bodyPr/>
          <a:lstStyle/>
          <a:p>
            <a:fld id="{C91F87FB-D079-4EA3-AEDF-2D26EE942A29}" type="slidenum">
              <a:rPr lang="it-IT" smtClean="0">
                <a:solidFill>
                  <a:srgbClr val="005EA8"/>
                </a:solidFill>
                <a:latin typeface="+mj-lt"/>
                <a:ea typeface="ＭＳ Ｐゴシック" pitchFamily="34" charset="-128"/>
              </a:rPr>
              <a:pPr/>
              <a:t>8</a:t>
            </a:fld>
            <a:endParaRPr lang="it-IT" dirty="0">
              <a:solidFill>
                <a:srgbClr val="005EA8"/>
              </a:solidFill>
              <a:latin typeface="+mj-lt"/>
              <a:ea typeface="ＭＳ Ｐゴシック" pitchFamily="34" charset="-128"/>
            </a:endParaRPr>
          </a:p>
        </p:txBody>
      </p:sp>
      <p:sp>
        <p:nvSpPr>
          <p:cNvPr id="4" name="Rectangle 2"/>
          <p:cNvSpPr>
            <a:spLocks noGrp="1" noChangeArrowheads="1"/>
          </p:cNvSpPr>
          <p:nvPr>
            <p:ph type="title"/>
          </p:nvPr>
        </p:nvSpPr>
        <p:spPr>
          <a:xfrm>
            <a:off x="990905" y="10417"/>
            <a:ext cx="8262937" cy="431800"/>
          </a:xfrm>
          <a:noFill/>
        </p:spPr>
        <p:txBody>
          <a:bodyPr/>
          <a:lstStyle/>
          <a:p>
            <a:pPr algn="l" eaLnBrk="1" hangingPunct="1"/>
            <a:r>
              <a:rPr lang="it-IT" sz="2600" b="1" dirty="0">
                <a:solidFill>
                  <a:srgbClr val="005EA8"/>
                </a:solidFill>
                <a:latin typeface="Arial" charset="0"/>
                <a:ea typeface="ＭＳ Ｐゴシック" pitchFamily="34" charset="-128"/>
              </a:rPr>
              <a:t>Gare ad inviti</a:t>
            </a:r>
          </a:p>
        </p:txBody>
      </p:sp>
      <p:sp>
        <p:nvSpPr>
          <p:cNvPr id="5" name="Rectangle 9"/>
          <p:cNvSpPr>
            <a:spLocks noChangeArrowheads="1"/>
          </p:cNvSpPr>
          <p:nvPr/>
        </p:nvSpPr>
        <p:spPr bwMode="auto">
          <a:xfrm>
            <a:off x="990905" y="370780"/>
            <a:ext cx="8262937" cy="431800"/>
          </a:xfrm>
          <a:prstGeom prst="rect">
            <a:avLst/>
          </a:prstGeom>
          <a:noFill/>
          <a:ln w="9525">
            <a:noFill/>
            <a:miter lim="800000"/>
            <a:headEnd/>
            <a:tailEnd/>
          </a:ln>
        </p:spPr>
        <p:txBody>
          <a:bodyPr anchor="ctr"/>
          <a:lstStyle/>
          <a:p>
            <a:r>
              <a:rPr lang="it-IT" sz="2000" dirty="0">
                <a:solidFill>
                  <a:schemeClr val="bg2"/>
                </a:solidFill>
                <a:latin typeface="Arial" charset="0"/>
              </a:rPr>
              <a:t>Albo ed Elenco Fornitori</a:t>
            </a:r>
          </a:p>
        </p:txBody>
      </p:sp>
      <p:sp>
        <p:nvSpPr>
          <p:cNvPr id="6" name="Segnaposto contenuto 2"/>
          <p:cNvSpPr>
            <a:spLocks noGrp="1"/>
          </p:cNvSpPr>
          <p:nvPr>
            <p:ph idx="1"/>
          </p:nvPr>
        </p:nvSpPr>
        <p:spPr>
          <a:xfrm>
            <a:off x="341784" y="827981"/>
            <a:ext cx="8352928" cy="720080"/>
          </a:xfrm>
        </p:spPr>
        <p:txBody>
          <a:bodyPr/>
          <a:lstStyle/>
          <a:p>
            <a:pPr marL="0" indent="0" algn="just">
              <a:buNone/>
            </a:pPr>
            <a:r>
              <a:rPr lang="it-IT" sz="1200" kern="1200" dirty="0">
                <a:latin typeface="Arial" pitchFamily="34" charset="0"/>
                <a:ea typeface="ＭＳ Ｐゴシック" pitchFamily="34" charset="-128"/>
                <a:cs typeface="Arial" pitchFamily="34" charset="0"/>
              </a:rPr>
              <a:t>Nella logica di un processo di razionalizzazione delle gare ad inviti, Terna mette a disposizione i seguenti strumenti:</a:t>
            </a:r>
          </a:p>
          <a:p>
            <a:pPr marL="0" indent="0" algn="just">
              <a:buNone/>
            </a:pPr>
            <a:endParaRPr lang="it-IT" sz="800" kern="1200" dirty="0">
              <a:latin typeface="Arial" pitchFamily="34" charset="0"/>
              <a:ea typeface="ＭＳ Ｐゴシック" pitchFamily="34" charset="-128"/>
              <a:cs typeface="Arial" pitchFamily="34" charset="0"/>
            </a:endParaRPr>
          </a:p>
          <a:p>
            <a:pPr algn="just"/>
            <a:r>
              <a:rPr lang="it-IT" sz="1200" b="1" kern="1200" dirty="0">
                <a:latin typeface="Arial" pitchFamily="34" charset="0"/>
                <a:ea typeface="ＭＳ Ｐゴシック" pitchFamily="34" charset="-128"/>
                <a:cs typeface="Arial" pitchFamily="34" charset="0"/>
              </a:rPr>
              <a:t>Albo fornitori</a:t>
            </a:r>
            <a:r>
              <a:rPr lang="it-IT" sz="1200" kern="1200" dirty="0">
                <a:latin typeface="Arial" pitchFamily="34" charset="0"/>
                <a:ea typeface="ＭＳ Ｐゴシック" pitchFamily="34" charset="-128"/>
                <a:cs typeface="Arial" pitchFamily="34" charset="0"/>
              </a:rPr>
              <a:t>: Il Sistema ha lo scopo di inserire in un Albo imprese qualificate, suddiviso per Gruppi Merceologici, gli operatori economici che, in possesso dei requisiti idonei ad ottenere la qualificazione, abbiano interesse a partecipare a gare per appalti di lavori, forniture di beni e prestazioni di servizi.</a:t>
            </a:r>
          </a:p>
          <a:p>
            <a:pPr marL="0" indent="0" algn="just">
              <a:buNone/>
            </a:pPr>
            <a:r>
              <a:rPr lang="it-IT" sz="1200" kern="1200" dirty="0">
                <a:latin typeface="Arial" pitchFamily="34" charset="0"/>
                <a:ea typeface="ＭＳ Ｐゴシック" pitchFamily="34" charset="-128"/>
                <a:cs typeface="Arial" pitchFamily="34" charset="0"/>
              </a:rPr>
              <a:t> </a:t>
            </a:r>
          </a:p>
        </p:txBody>
      </p:sp>
      <p:sp>
        <p:nvSpPr>
          <p:cNvPr id="8" name="Segnaposto contenuto 2"/>
          <p:cNvSpPr txBox="1">
            <a:spLocks/>
          </p:cNvSpPr>
          <p:nvPr/>
        </p:nvSpPr>
        <p:spPr bwMode="auto">
          <a:xfrm>
            <a:off x="368797" y="1870038"/>
            <a:ext cx="8352928" cy="57606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Arial"/>
                <a:ea typeface="ＭＳ Ｐゴシック" pitchFamily="-112" charset="-128"/>
                <a:cs typeface="ＭＳ Ｐゴシック" pitchFamily="-112" charset="-128"/>
              </a:defRPr>
            </a:lvl1pPr>
            <a:lvl2pPr marL="742950" indent="-285750" algn="l" rtl="0" eaLnBrk="0" fontAlgn="base" hangingPunct="0">
              <a:spcBef>
                <a:spcPct val="20000"/>
              </a:spcBef>
              <a:spcAft>
                <a:spcPct val="0"/>
              </a:spcAft>
              <a:buChar char="–"/>
              <a:defRPr sz="2800">
                <a:solidFill>
                  <a:schemeClr val="tx1"/>
                </a:solidFill>
                <a:latin typeface="Arial"/>
                <a:ea typeface="ＭＳ Ｐゴシック" pitchFamily="-112" charset="-128"/>
              </a:defRPr>
            </a:lvl2pPr>
            <a:lvl3pPr marL="1143000" indent="-228600" algn="l" rtl="0" eaLnBrk="0" fontAlgn="base" hangingPunct="0">
              <a:spcBef>
                <a:spcPct val="20000"/>
              </a:spcBef>
              <a:spcAft>
                <a:spcPct val="0"/>
              </a:spcAft>
              <a:buChar char="•"/>
              <a:defRPr sz="2400">
                <a:solidFill>
                  <a:schemeClr val="tx1"/>
                </a:solidFill>
                <a:latin typeface="Arial"/>
                <a:ea typeface="ＭＳ Ｐゴシック" pitchFamily="-112" charset="-128"/>
              </a:defRPr>
            </a:lvl3pPr>
            <a:lvl4pPr marL="1600200" indent="-228600" algn="l" rtl="0" eaLnBrk="0" fontAlgn="base" hangingPunct="0">
              <a:spcBef>
                <a:spcPct val="20000"/>
              </a:spcBef>
              <a:spcAft>
                <a:spcPct val="0"/>
              </a:spcAft>
              <a:buChar char="–"/>
              <a:defRPr sz="2000">
                <a:solidFill>
                  <a:schemeClr val="tx1"/>
                </a:solidFill>
                <a:latin typeface="Arial"/>
                <a:ea typeface="ＭＳ Ｐゴシック" pitchFamily="-112" charset="-128"/>
              </a:defRPr>
            </a:lvl4pPr>
            <a:lvl5pPr marL="2057400" indent="-228600" algn="l" rtl="0" eaLnBrk="0" fontAlgn="base" hangingPunct="0">
              <a:spcBef>
                <a:spcPct val="20000"/>
              </a:spcBef>
              <a:spcAft>
                <a:spcPct val="0"/>
              </a:spcAft>
              <a:buChar char="»"/>
              <a:defRPr sz="2000">
                <a:solidFill>
                  <a:schemeClr val="tx1"/>
                </a:solidFill>
                <a:latin typeface="Arial"/>
                <a:ea typeface="ＭＳ Ｐゴシック" pitchFamily="-112" charset="-128"/>
              </a:defRPr>
            </a:lvl5pPr>
            <a:lvl6pPr marL="2514600" indent="-228600" algn="l" rtl="0" fontAlgn="base">
              <a:spcBef>
                <a:spcPct val="20000"/>
              </a:spcBef>
              <a:spcAft>
                <a:spcPct val="0"/>
              </a:spcAft>
              <a:buChar char="»"/>
              <a:defRPr sz="2000">
                <a:solidFill>
                  <a:schemeClr val="tx1"/>
                </a:solidFill>
                <a:latin typeface="+mn-lt"/>
                <a:ea typeface="ＭＳ Ｐゴシック" pitchFamily="-112" charset="-128"/>
              </a:defRPr>
            </a:lvl6pPr>
            <a:lvl7pPr marL="2971800" indent="-228600" algn="l" rtl="0" fontAlgn="base">
              <a:spcBef>
                <a:spcPct val="20000"/>
              </a:spcBef>
              <a:spcAft>
                <a:spcPct val="0"/>
              </a:spcAft>
              <a:buChar char="»"/>
              <a:defRPr sz="2000">
                <a:solidFill>
                  <a:schemeClr val="tx1"/>
                </a:solidFill>
                <a:latin typeface="+mn-lt"/>
                <a:ea typeface="ＭＳ Ｐゴシック" pitchFamily="-112" charset="-128"/>
              </a:defRPr>
            </a:lvl7pPr>
            <a:lvl8pPr marL="3429000" indent="-228600" algn="l" rtl="0" fontAlgn="base">
              <a:spcBef>
                <a:spcPct val="20000"/>
              </a:spcBef>
              <a:spcAft>
                <a:spcPct val="0"/>
              </a:spcAft>
              <a:buChar char="»"/>
              <a:defRPr sz="2000">
                <a:solidFill>
                  <a:schemeClr val="tx1"/>
                </a:solidFill>
                <a:latin typeface="+mn-lt"/>
                <a:ea typeface="ＭＳ Ｐゴシック" pitchFamily="-112" charset="-128"/>
              </a:defRPr>
            </a:lvl8pPr>
            <a:lvl9pPr marL="3886200" indent="-228600" algn="l" rtl="0" fontAlgn="base">
              <a:spcBef>
                <a:spcPct val="20000"/>
              </a:spcBef>
              <a:spcAft>
                <a:spcPct val="0"/>
              </a:spcAft>
              <a:buChar char="»"/>
              <a:defRPr sz="2000">
                <a:solidFill>
                  <a:schemeClr val="tx1"/>
                </a:solidFill>
                <a:latin typeface="+mn-lt"/>
                <a:ea typeface="ＭＳ Ｐゴシック" pitchFamily="-112" charset="-128"/>
              </a:defRPr>
            </a:lvl9pPr>
          </a:lstStyle>
          <a:p>
            <a:pPr algn="just"/>
            <a:r>
              <a:rPr lang="it-IT" sz="1200" b="1" kern="1200" dirty="0">
                <a:latin typeface="Arial" pitchFamily="34" charset="0"/>
                <a:ea typeface="ＭＳ Ｐゴシック" pitchFamily="34" charset="-128"/>
                <a:cs typeface="Arial" pitchFamily="34" charset="0"/>
              </a:rPr>
              <a:t>Elenco fornitori</a:t>
            </a:r>
            <a:r>
              <a:rPr lang="it-IT" sz="1200" kern="1200" dirty="0">
                <a:latin typeface="Arial" pitchFamily="34" charset="0"/>
                <a:ea typeface="ＭＳ Ｐゴシック" pitchFamily="34" charset="-128"/>
                <a:cs typeface="Arial" pitchFamily="34" charset="0"/>
              </a:rPr>
              <a:t>: il fornitore può registrarsi tramite Portale Acquisti (</a:t>
            </a:r>
            <a:r>
              <a:rPr lang="it-IT" sz="1200" dirty="0">
                <a:latin typeface="Arial" pitchFamily="34" charset="0"/>
                <a:ea typeface="ＭＳ Ｐゴシック" pitchFamily="34" charset="-128"/>
                <a:cs typeface="Arial" pitchFamily="34" charset="0"/>
                <a:hlinkClick r:id="rId2"/>
              </a:rPr>
              <a:t>https://portaleacquisti.terna.it</a:t>
            </a:r>
            <a:r>
              <a:rPr lang="it-IT" sz="1200" kern="1200" dirty="0">
                <a:latin typeface="Arial" pitchFamily="34" charset="0"/>
                <a:ea typeface="ＭＳ Ｐゴシック" pitchFamily="34" charset="-128"/>
                <a:cs typeface="Arial" pitchFamily="34" charset="0"/>
              </a:rPr>
              <a:t>) selezionando le categorie merceologiche d’interesse.</a:t>
            </a:r>
          </a:p>
        </p:txBody>
      </p:sp>
      <p:sp>
        <p:nvSpPr>
          <p:cNvPr id="9" name="Segnaposto contenuto 2"/>
          <p:cNvSpPr txBox="1">
            <a:spLocks/>
          </p:cNvSpPr>
          <p:nvPr/>
        </p:nvSpPr>
        <p:spPr bwMode="auto">
          <a:xfrm>
            <a:off x="485800" y="4131882"/>
            <a:ext cx="8352928" cy="6396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Arial"/>
                <a:ea typeface="ＭＳ Ｐゴシック" pitchFamily="-112" charset="-128"/>
                <a:cs typeface="ＭＳ Ｐゴシック" pitchFamily="-112" charset="-128"/>
              </a:defRPr>
            </a:lvl1pPr>
            <a:lvl2pPr marL="742950" indent="-285750" algn="l" rtl="0" eaLnBrk="0" fontAlgn="base" hangingPunct="0">
              <a:spcBef>
                <a:spcPct val="20000"/>
              </a:spcBef>
              <a:spcAft>
                <a:spcPct val="0"/>
              </a:spcAft>
              <a:buChar char="–"/>
              <a:defRPr sz="2800">
                <a:solidFill>
                  <a:schemeClr val="tx1"/>
                </a:solidFill>
                <a:latin typeface="Arial"/>
                <a:ea typeface="ＭＳ Ｐゴシック" pitchFamily="-112" charset="-128"/>
              </a:defRPr>
            </a:lvl2pPr>
            <a:lvl3pPr marL="1143000" indent="-228600" algn="l" rtl="0" eaLnBrk="0" fontAlgn="base" hangingPunct="0">
              <a:spcBef>
                <a:spcPct val="20000"/>
              </a:spcBef>
              <a:spcAft>
                <a:spcPct val="0"/>
              </a:spcAft>
              <a:buChar char="•"/>
              <a:defRPr sz="2400">
                <a:solidFill>
                  <a:schemeClr val="tx1"/>
                </a:solidFill>
                <a:latin typeface="Arial"/>
                <a:ea typeface="ＭＳ Ｐゴシック" pitchFamily="-112" charset="-128"/>
              </a:defRPr>
            </a:lvl3pPr>
            <a:lvl4pPr marL="1600200" indent="-228600" algn="l" rtl="0" eaLnBrk="0" fontAlgn="base" hangingPunct="0">
              <a:spcBef>
                <a:spcPct val="20000"/>
              </a:spcBef>
              <a:spcAft>
                <a:spcPct val="0"/>
              </a:spcAft>
              <a:buChar char="–"/>
              <a:defRPr sz="2000">
                <a:solidFill>
                  <a:schemeClr val="tx1"/>
                </a:solidFill>
                <a:latin typeface="Arial"/>
                <a:ea typeface="ＭＳ Ｐゴシック" pitchFamily="-112" charset="-128"/>
              </a:defRPr>
            </a:lvl4pPr>
            <a:lvl5pPr marL="2057400" indent="-228600" algn="l" rtl="0" eaLnBrk="0" fontAlgn="base" hangingPunct="0">
              <a:spcBef>
                <a:spcPct val="20000"/>
              </a:spcBef>
              <a:spcAft>
                <a:spcPct val="0"/>
              </a:spcAft>
              <a:buChar char="»"/>
              <a:defRPr sz="2000">
                <a:solidFill>
                  <a:schemeClr val="tx1"/>
                </a:solidFill>
                <a:latin typeface="Arial"/>
                <a:ea typeface="ＭＳ Ｐゴシック" pitchFamily="-112" charset="-128"/>
              </a:defRPr>
            </a:lvl5pPr>
            <a:lvl6pPr marL="2514600" indent="-228600" algn="l" rtl="0" fontAlgn="base">
              <a:spcBef>
                <a:spcPct val="20000"/>
              </a:spcBef>
              <a:spcAft>
                <a:spcPct val="0"/>
              </a:spcAft>
              <a:buChar char="»"/>
              <a:defRPr sz="2000">
                <a:solidFill>
                  <a:schemeClr val="tx1"/>
                </a:solidFill>
                <a:latin typeface="+mn-lt"/>
                <a:ea typeface="ＭＳ Ｐゴシック" pitchFamily="-112" charset="-128"/>
              </a:defRPr>
            </a:lvl6pPr>
            <a:lvl7pPr marL="2971800" indent="-228600" algn="l" rtl="0" fontAlgn="base">
              <a:spcBef>
                <a:spcPct val="20000"/>
              </a:spcBef>
              <a:spcAft>
                <a:spcPct val="0"/>
              </a:spcAft>
              <a:buChar char="»"/>
              <a:defRPr sz="2000">
                <a:solidFill>
                  <a:schemeClr val="tx1"/>
                </a:solidFill>
                <a:latin typeface="+mn-lt"/>
                <a:ea typeface="ＭＳ Ｐゴシック" pitchFamily="-112" charset="-128"/>
              </a:defRPr>
            </a:lvl7pPr>
            <a:lvl8pPr marL="3429000" indent="-228600" algn="l" rtl="0" fontAlgn="base">
              <a:spcBef>
                <a:spcPct val="20000"/>
              </a:spcBef>
              <a:spcAft>
                <a:spcPct val="0"/>
              </a:spcAft>
              <a:buChar char="»"/>
              <a:defRPr sz="2000">
                <a:solidFill>
                  <a:schemeClr val="tx1"/>
                </a:solidFill>
                <a:latin typeface="+mn-lt"/>
                <a:ea typeface="ＭＳ Ｐゴシック" pitchFamily="-112" charset="-128"/>
              </a:defRPr>
            </a:lvl8pPr>
            <a:lvl9pPr marL="3886200" indent="-228600" algn="l" rtl="0" fontAlgn="base">
              <a:spcBef>
                <a:spcPct val="20000"/>
              </a:spcBef>
              <a:spcAft>
                <a:spcPct val="0"/>
              </a:spcAft>
              <a:buChar char="»"/>
              <a:defRPr sz="2000">
                <a:solidFill>
                  <a:schemeClr val="tx1"/>
                </a:solidFill>
                <a:latin typeface="+mn-lt"/>
                <a:ea typeface="ＭＳ Ｐゴシック" pitchFamily="-112" charset="-128"/>
              </a:defRPr>
            </a:lvl9pPr>
          </a:lstStyle>
          <a:p>
            <a:pPr algn="just"/>
            <a:r>
              <a:rPr lang="it-IT" sz="1200" b="1" kern="1200" dirty="0">
                <a:latin typeface="Arial" pitchFamily="34" charset="0"/>
                <a:ea typeface="ＭＳ Ｐゴシック" pitchFamily="34" charset="-128"/>
                <a:cs typeface="Arial" pitchFamily="34" charset="0"/>
              </a:rPr>
              <a:t>Indagini/Consultazioni di mercato: </a:t>
            </a:r>
            <a:r>
              <a:rPr lang="it-IT" sz="1200" kern="1200" dirty="0">
                <a:latin typeface="Arial" pitchFamily="34" charset="0"/>
                <a:ea typeface="ＭＳ Ｐゴシック" pitchFamily="34" charset="-128"/>
                <a:cs typeface="Arial" pitchFamily="34" charset="0"/>
              </a:rPr>
              <a:t>attività volte sia all’individuazione di operatori economici sia alla preparazione dell’appalto su determinate categorie merceologiche. </a:t>
            </a:r>
          </a:p>
        </p:txBody>
      </p:sp>
      <p:grpSp>
        <p:nvGrpSpPr>
          <p:cNvPr id="3" name="Gruppo 2"/>
          <p:cNvGrpSpPr/>
          <p:nvPr/>
        </p:nvGrpSpPr>
        <p:grpSpPr>
          <a:xfrm>
            <a:off x="922261" y="2327487"/>
            <a:ext cx="3240000" cy="1719725"/>
            <a:chOff x="918208" y="2327487"/>
            <a:chExt cx="3240000" cy="1719725"/>
          </a:xfrm>
        </p:grpSpPr>
        <p:pic>
          <p:nvPicPr>
            <p:cNvPr id="2" name="Immagine 1"/>
            <p:cNvPicPr>
              <a:picLocks/>
            </p:cNvPicPr>
            <p:nvPr/>
          </p:nvPicPr>
          <p:blipFill>
            <a:blip r:embed="rId3"/>
            <a:stretch>
              <a:fillRect/>
            </a:stretch>
          </p:blipFill>
          <p:spPr>
            <a:xfrm>
              <a:off x="918208" y="2327487"/>
              <a:ext cx="3240000" cy="1719725"/>
            </a:xfrm>
            <a:prstGeom prst="rect">
              <a:avLst/>
            </a:prstGeom>
          </p:spPr>
        </p:pic>
        <p:sp>
          <p:nvSpPr>
            <p:cNvPr id="12" name="Ovale 11"/>
            <p:cNvSpPr/>
            <p:nvPr/>
          </p:nvSpPr>
          <p:spPr bwMode="auto">
            <a:xfrm>
              <a:off x="998323" y="3788776"/>
              <a:ext cx="1152128" cy="144016"/>
            </a:xfrm>
            <a:prstGeom prst="ellipse">
              <a:avLst/>
            </a:prstGeom>
            <a:noFill/>
            <a:ln w="2857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it-IT" sz="1800" b="0" i="0" u="none" strike="noStrike" cap="none" normalizeH="0" baseline="0">
                <a:ln>
                  <a:noFill/>
                </a:ln>
                <a:solidFill>
                  <a:srgbClr val="D8DCED"/>
                </a:solidFill>
                <a:effectLst/>
                <a:latin typeface="Helvetica Neue" pitchFamily="-112" charset="0"/>
              </a:endParaRPr>
            </a:p>
          </p:txBody>
        </p:sp>
      </p:grpSp>
      <p:grpSp>
        <p:nvGrpSpPr>
          <p:cNvPr id="14" name="Gruppo 13"/>
          <p:cNvGrpSpPr/>
          <p:nvPr/>
        </p:nvGrpSpPr>
        <p:grpSpPr>
          <a:xfrm>
            <a:off x="922261" y="4572397"/>
            <a:ext cx="3240000" cy="1719725"/>
            <a:chOff x="926315" y="4572397"/>
            <a:chExt cx="3240000" cy="1719725"/>
          </a:xfrm>
        </p:grpSpPr>
        <p:pic>
          <p:nvPicPr>
            <p:cNvPr id="11" name="Immagine 10"/>
            <p:cNvPicPr>
              <a:picLocks/>
            </p:cNvPicPr>
            <p:nvPr/>
          </p:nvPicPr>
          <p:blipFill>
            <a:blip r:embed="rId3"/>
            <a:stretch>
              <a:fillRect/>
            </a:stretch>
          </p:blipFill>
          <p:spPr>
            <a:xfrm>
              <a:off x="926315" y="4572397"/>
              <a:ext cx="3240000" cy="1719725"/>
            </a:xfrm>
            <a:prstGeom prst="rect">
              <a:avLst/>
            </a:prstGeom>
          </p:spPr>
        </p:pic>
        <p:sp>
          <p:nvSpPr>
            <p:cNvPr id="13" name="Ovale 12"/>
            <p:cNvSpPr/>
            <p:nvPr/>
          </p:nvSpPr>
          <p:spPr bwMode="auto">
            <a:xfrm>
              <a:off x="989856" y="5961755"/>
              <a:ext cx="1152128" cy="144016"/>
            </a:xfrm>
            <a:prstGeom prst="ellipse">
              <a:avLst/>
            </a:prstGeom>
            <a:noFill/>
            <a:ln w="2857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it-IT" sz="1800" b="0" i="0" u="none" strike="noStrike" cap="none" normalizeH="0" baseline="0">
                <a:ln>
                  <a:noFill/>
                </a:ln>
                <a:solidFill>
                  <a:srgbClr val="D8DCED"/>
                </a:solidFill>
                <a:effectLst/>
                <a:latin typeface="Helvetica Neue" pitchFamily="-112" charset="0"/>
              </a:endParaRPr>
            </a:p>
          </p:txBody>
        </p:sp>
      </p:grpSp>
    </p:spTree>
    <p:extLst>
      <p:ext uri="{BB962C8B-B14F-4D97-AF65-F5344CB8AC3E}">
        <p14:creationId xmlns:p14="http://schemas.microsoft.com/office/powerpoint/2010/main" val="32047403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egnaposto numero diapositiva 16"/>
          <p:cNvSpPr>
            <a:spLocks noGrp="1"/>
          </p:cNvSpPr>
          <p:nvPr>
            <p:ph type="sldNum" sz="quarter" idx="12"/>
          </p:nvPr>
        </p:nvSpPr>
        <p:spPr>
          <a:xfrm>
            <a:off x="6578600" y="6329982"/>
            <a:ext cx="2143125" cy="474663"/>
          </a:xfrm>
          <a:noFill/>
        </p:spPr>
        <p:txBody>
          <a:bodyPr/>
          <a:lstStyle/>
          <a:p>
            <a:fld id="{C91F87FB-D079-4EA3-AEDF-2D26EE942A29}" type="slidenum">
              <a:rPr lang="it-IT" smtClean="0">
                <a:solidFill>
                  <a:srgbClr val="005EA8"/>
                </a:solidFill>
                <a:latin typeface="+mj-lt"/>
                <a:ea typeface="ＭＳ Ｐゴシック" pitchFamily="34" charset="-128"/>
              </a:rPr>
              <a:pPr/>
              <a:t>9</a:t>
            </a:fld>
            <a:endParaRPr lang="it-IT" dirty="0">
              <a:solidFill>
                <a:srgbClr val="005EA8"/>
              </a:solidFill>
              <a:latin typeface="+mj-lt"/>
              <a:ea typeface="ＭＳ Ｐゴシック" pitchFamily="34" charset="-128"/>
            </a:endParaRPr>
          </a:p>
        </p:txBody>
      </p:sp>
      <p:sp>
        <p:nvSpPr>
          <p:cNvPr id="4" name="Rectangle 2"/>
          <p:cNvSpPr>
            <a:spLocks noGrp="1" noChangeArrowheads="1"/>
          </p:cNvSpPr>
          <p:nvPr>
            <p:ph type="title"/>
          </p:nvPr>
        </p:nvSpPr>
        <p:spPr>
          <a:xfrm>
            <a:off x="990905" y="10417"/>
            <a:ext cx="8262937" cy="431800"/>
          </a:xfrm>
          <a:noFill/>
        </p:spPr>
        <p:txBody>
          <a:bodyPr/>
          <a:lstStyle/>
          <a:p>
            <a:pPr algn="l" eaLnBrk="1" hangingPunct="1"/>
            <a:r>
              <a:rPr lang="it-IT" sz="2600" b="1" dirty="0">
                <a:solidFill>
                  <a:srgbClr val="005EA8"/>
                </a:solidFill>
                <a:latin typeface="Arial" charset="0"/>
                <a:ea typeface="ＭＳ Ｐゴシック" pitchFamily="34" charset="-128"/>
              </a:rPr>
              <a:t>Istituto del «Subappalto» </a:t>
            </a:r>
          </a:p>
        </p:txBody>
      </p:sp>
      <p:sp>
        <p:nvSpPr>
          <p:cNvPr id="5" name="Rectangle 9"/>
          <p:cNvSpPr>
            <a:spLocks noChangeArrowheads="1"/>
          </p:cNvSpPr>
          <p:nvPr/>
        </p:nvSpPr>
        <p:spPr bwMode="auto">
          <a:xfrm>
            <a:off x="990905" y="540197"/>
            <a:ext cx="7919831" cy="431800"/>
          </a:xfrm>
          <a:prstGeom prst="rect">
            <a:avLst/>
          </a:prstGeom>
          <a:noFill/>
          <a:ln w="9525">
            <a:noFill/>
            <a:miter lim="800000"/>
            <a:headEnd/>
            <a:tailEnd/>
          </a:ln>
        </p:spPr>
        <p:txBody>
          <a:bodyPr anchor="ctr"/>
          <a:lstStyle/>
          <a:p>
            <a:r>
              <a:rPr lang="it-IT" dirty="0">
                <a:solidFill>
                  <a:schemeClr val="bg2"/>
                </a:solidFill>
                <a:latin typeface="Arial" charset="0"/>
              </a:rPr>
              <a:t>Principali novità normative introdotte attraverso la conversione in legge del decreto-legge 32/2019 (c.d. «Sblocca cantieri»)</a:t>
            </a:r>
          </a:p>
        </p:txBody>
      </p:sp>
      <p:sp>
        <p:nvSpPr>
          <p:cNvPr id="6" name="Segnaposto contenuto 2"/>
          <p:cNvSpPr>
            <a:spLocks noGrp="1"/>
          </p:cNvSpPr>
          <p:nvPr>
            <p:ph idx="1"/>
          </p:nvPr>
        </p:nvSpPr>
        <p:spPr>
          <a:xfrm>
            <a:off x="341784" y="971997"/>
            <a:ext cx="8352928" cy="5760640"/>
          </a:xfrm>
        </p:spPr>
        <p:txBody>
          <a:bodyPr/>
          <a:lstStyle/>
          <a:p>
            <a:pPr algn="just">
              <a:spcAft>
                <a:spcPts val="0"/>
              </a:spcAft>
            </a:pPr>
            <a:endParaRPr lang="it-IT" sz="1200" dirty="0">
              <a:latin typeface="Calibri" panose="020F0502020204030204" pitchFamily="34" charset="0"/>
              <a:ea typeface="Calibri" panose="020F0502020204030204" pitchFamily="34" charset="0"/>
            </a:endParaRPr>
          </a:p>
          <a:p>
            <a:pPr algn="just">
              <a:spcAft>
                <a:spcPts val="0"/>
              </a:spcAft>
            </a:pPr>
            <a:r>
              <a:rPr lang="it-IT" sz="1200" dirty="0">
                <a:latin typeface="Calibri" panose="020F0502020204030204" pitchFamily="34" charset="0"/>
                <a:ea typeface="Calibri" panose="020F0502020204030204" pitchFamily="34" charset="0"/>
              </a:rPr>
              <a:t>L’applicazione di alcuni commi dell’art. 105 del </a:t>
            </a:r>
            <a:r>
              <a:rPr lang="it-IT" sz="1200" dirty="0" err="1">
                <a:latin typeface="Calibri" panose="020F0502020204030204" pitchFamily="34" charset="0"/>
                <a:ea typeface="Calibri" panose="020F0502020204030204" pitchFamily="34" charset="0"/>
              </a:rPr>
              <a:t>D.Lgs.</a:t>
            </a:r>
            <a:r>
              <a:rPr lang="it-IT" sz="1200" dirty="0">
                <a:latin typeface="Calibri" panose="020F0502020204030204" pitchFamily="34" charset="0"/>
                <a:ea typeface="Calibri" panose="020F0502020204030204" pitchFamily="34" charset="0"/>
              </a:rPr>
              <a:t> 50/2016° </a:t>
            </a:r>
            <a:r>
              <a:rPr lang="it-IT" sz="1200" dirty="0" err="1">
                <a:latin typeface="Calibri" panose="020F0502020204030204" pitchFamily="34" charset="0"/>
                <a:ea typeface="Calibri" panose="020F0502020204030204" pitchFamily="34" charset="0"/>
              </a:rPr>
              <a:t>s.m.i.</a:t>
            </a:r>
            <a:r>
              <a:rPr lang="it-IT" sz="1200" dirty="0">
                <a:latin typeface="Calibri" panose="020F0502020204030204" pitchFamily="34" charset="0"/>
                <a:ea typeface="Calibri" panose="020F0502020204030204" pitchFamily="34" charset="0"/>
              </a:rPr>
              <a:t> (c.d. Codice Appalti) viene sospesa in via transitoria, fino al 31 dicembre 2020, per capire gli effetti che detta sospensione genererà nell’ambito delle procedure di affidamento dei contratti pubblici. A tal fine, en</a:t>
            </a:r>
            <a:r>
              <a:rPr lang="it-IT" sz="1200" dirty="0">
                <a:latin typeface="Calibri" panose="020F0502020204030204" pitchFamily="34" charset="0"/>
              </a:rPr>
              <a:t>tro il 30 novembre 2020, il Governo presenterà alle Camere un’apposita relazione per consentire al Parlamento di valutare l’opportunità di stabilizzare a regime i commi la cui applicazione è stata sospesa.</a:t>
            </a:r>
          </a:p>
          <a:p>
            <a:pPr algn="just">
              <a:spcAft>
                <a:spcPts val="0"/>
              </a:spcAft>
            </a:pPr>
            <a:endParaRPr lang="it-IT" sz="1200" dirty="0">
              <a:latin typeface="Calibri" panose="020F0502020204030204" pitchFamily="34" charset="0"/>
              <a:ea typeface="Calibri" panose="020F0502020204030204" pitchFamily="34" charset="0"/>
            </a:endParaRPr>
          </a:p>
          <a:p>
            <a:pPr algn="just">
              <a:spcAft>
                <a:spcPts val="0"/>
              </a:spcAft>
            </a:pPr>
            <a:r>
              <a:rPr lang="it-IT" sz="1200" dirty="0">
                <a:latin typeface="Calibri" panose="020F0502020204030204" pitchFamily="34" charset="0"/>
                <a:ea typeface="Calibri" panose="020F0502020204030204" pitchFamily="34" charset="0"/>
              </a:rPr>
              <a:t>I commi oggetto di sospensione riguardano:</a:t>
            </a:r>
          </a:p>
          <a:p>
            <a:pPr marL="0" indent="0" algn="just">
              <a:spcAft>
                <a:spcPts val="0"/>
              </a:spcAft>
              <a:buNone/>
            </a:pPr>
            <a:endParaRPr lang="it-IT" sz="1200" dirty="0">
              <a:latin typeface="Calibri" panose="020F0502020204030204" pitchFamily="34" charset="0"/>
              <a:ea typeface="Calibri" panose="020F0502020204030204" pitchFamily="34" charset="0"/>
            </a:endParaRPr>
          </a:p>
          <a:p>
            <a:pPr marL="730250" indent="-285750" algn="just">
              <a:spcAft>
                <a:spcPts val="0"/>
              </a:spcAft>
              <a:buAutoNum type="romanLcParenBoth"/>
            </a:pPr>
            <a:r>
              <a:rPr lang="it-IT" sz="1200" u="sng" dirty="0">
                <a:latin typeface="Calibri" panose="020F0502020204030204" pitchFamily="34" charset="0"/>
                <a:ea typeface="Times New Roman" panose="02020603050405020304" pitchFamily="18" charset="0"/>
              </a:rPr>
              <a:t>l’obbligo di indicazione nell’offerta della terna di subappaltatori,</a:t>
            </a:r>
            <a:r>
              <a:rPr lang="it-IT" sz="1200" dirty="0">
                <a:latin typeface="Calibri" panose="020F0502020204030204" pitchFamily="34" charset="0"/>
                <a:ea typeface="Times New Roman" panose="02020603050405020304" pitchFamily="18" charset="0"/>
              </a:rPr>
              <a:t> anche per gli appalti sotto soglia comunitaria quando l’oggetto dell’appalto rientra in una delle merceologie maggiormente esposte a rischio di infiltrazione mafiosa (Rif. art. 105, comma 6 del Codice Appalti).</a:t>
            </a:r>
          </a:p>
          <a:p>
            <a:pPr marL="717550" indent="0" algn="just">
              <a:spcAft>
                <a:spcPts val="0"/>
              </a:spcAft>
              <a:buNone/>
            </a:pPr>
            <a:r>
              <a:rPr lang="it-IT" sz="1200" dirty="0">
                <a:latin typeface="Calibri" panose="020F0502020204030204" pitchFamily="34" charset="0"/>
              </a:rPr>
              <a:t>Ciò recepisce una richiesta avanzata da Terna, in quanto, in caso di numero limitato di operatori (come in alcuni mercati che rientrano nei settori speciali), le imprese concorrenti si trovano nella situazione di indicare i medesimi subappaltatori, con conseguente rischio di distorsione della concorrenza e diffusione di informazioni riservate attinenti alle offerte e concreto rischio di influenzare il corretto svolgimento dell’iter di gara. Inoltre, l’imposizione dell’obbligo non teneva conto del fatto che nella maggior parte dei casi l’affidamento del subappalto ha luogo in tempi notevolmente differiti rispetto alla fase di affidamento.</a:t>
            </a:r>
          </a:p>
          <a:p>
            <a:pPr marL="444500" indent="0" algn="just">
              <a:spcAft>
                <a:spcPts val="0"/>
              </a:spcAft>
              <a:buNone/>
            </a:pPr>
            <a:endParaRPr lang="it-IT" sz="1100" dirty="0">
              <a:latin typeface="Calibri" panose="020F0502020204030204" pitchFamily="34" charset="0"/>
            </a:endParaRPr>
          </a:p>
          <a:p>
            <a:pPr marL="730250" lvl="0" indent="-285750" algn="just">
              <a:spcAft>
                <a:spcPts val="0"/>
              </a:spcAft>
              <a:buAutoNum type="romanLcParenBoth"/>
            </a:pPr>
            <a:r>
              <a:rPr lang="it-IT" sz="1200" u="sng" dirty="0">
                <a:latin typeface="Calibri" panose="020F0502020204030204" pitchFamily="34" charset="0"/>
              </a:rPr>
              <a:t>la quota massima dell’appalto affidabile in subappalto del 30 % dell’importo complessivo (art. 105, comma 2 del Codice Appalti), con contestuale suo innalzamento al 40%.</a:t>
            </a:r>
          </a:p>
          <a:p>
            <a:pPr marL="0" indent="0" algn="just">
              <a:spcAft>
                <a:spcPts val="0"/>
              </a:spcAft>
              <a:buNone/>
            </a:pPr>
            <a:r>
              <a:rPr lang="it-IT" sz="1200" dirty="0">
                <a:latin typeface="Calibri" panose="020F0502020204030204" pitchFamily="34" charset="0"/>
                <a:ea typeface="Times New Roman" panose="02020603050405020304" pitchFamily="18" charset="0"/>
              </a:rPr>
              <a:t> </a:t>
            </a:r>
            <a:endParaRPr lang="it-IT" sz="1100" dirty="0">
              <a:latin typeface="Calibri" panose="020F0502020204030204" pitchFamily="34" charset="0"/>
              <a:ea typeface="Times New Roman" panose="02020603050405020304" pitchFamily="18" charset="0"/>
            </a:endParaRPr>
          </a:p>
          <a:p>
            <a:pPr marL="0" indent="0" algn="just">
              <a:spcAft>
                <a:spcPts val="0"/>
              </a:spcAft>
              <a:buNone/>
            </a:pPr>
            <a:endParaRPr lang="it-IT" sz="1100" dirty="0">
              <a:latin typeface="Calibri" panose="020F0502020204030204" pitchFamily="34" charset="0"/>
              <a:ea typeface="Calibri" panose="020F0502020204030204" pitchFamily="34" charset="0"/>
            </a:endParaRPr>
          </a:p>
          <a:p>
            <a:pPr marL="0" indent="0" algn="just">
              <a:spcAft>
                <a:spcPts val="0"/>
              </a:spcAft>
              <a:buNone/>
            </a:pPr>
            <a:r>
              <a:rPr lang="it-IT" sz="1200" dirty="0">
                <a:latin typeface="Calibri" panose="020F0502020204030204" pitchFamily="34" charset="0"/>
              </a:rPr>
              <a:t>La sospensione dei citati commi opera per le procedure per le quali i bandi o gli avvisi con cui si indice la procedura di scelta del contraente siano pubblicati dal 19 aprile 2019 (data di entrata in vigore del decreto «Sblocca cantieri»), nonché, in caso di contratti senza pubblicazione di bandi o di avvisi, per le procedure in relazione alle quali, al 19 aprile 2019, non siano ancora stati inviati gli inviti a presentare le offerte, fino al 31 dicembre 2020.</a:t>
            </a:r>
          </a:p>
          <a:p>
            <a:pPr algn="just">
              <a:buNone/>
            </a:pPr>
            <a:endParaRPr lang="it-IT" sz="1200" dirty="0"/>
          </a:p>
          <a:p>
            <a:endParaRPr lang="it-IT" sz="1200" dirty="0"/>
          </a:p>
          <a:p>
            <a:pPr marL="457200" lvl="1" indent="0">
              <a:buNone/>
            </a:pPr>
            <a:r>
              <a:rPr lang="it-IT" sz="1200" dirty="0"/>
              <a:t> </a:t>
            </a:r>
          </a:p>
        </p:txBody>
      </p:sp>
    </p:spTree>
    <p:extLst>
      <p:ext uri="{BB962C8B-B14F-4D97-AF65-F5344CB8AC3E}">
        <p14:creationId xmlns:p14="http://schemas.microsoft.com/office/powerpoint/2010/main" val="3224790099"/>
      </p:ext>
    </p:extLst>
  </p:cSld>
  <p:clrMapOvr>
    <a:masterClrMapping/>
  </p:clrMapOvr>
</p:sld>
</file>

<file path=ppt/theme/theme1.xml><?xml version="1.0" encoding="utf-8"?>
<a:theme xmlns:a="http://schemas.openxmlformats.org/drawingml/2006/main" name="Struttura predefinita">
  <a:themeElements>
    <a:clrScheme name="Struttura predefini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truttura predefinita">
      <a:majorFont>
        <a:latin typeface="Helvetica Neue"/>
        <a:ea typeface=""/>
        <a:cs typeface=""/>
      </a:majorFont>
      <a:minorFont>
        <a:latin typeface="Helvetica Neu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it-IT" sz="1800" b="0" i="0" u="none" strike="noStrike" cap="none" normalizeH="0" baseline="0">
            <a:ln>
              <a:noFill/>
            </a:ln>
            <a:solidFill>
              <a:srgbClr val="D8DCED"/>
            </a:solidFill>
            <a:effectLst/>
            <a:latin typeface="Helvetica Neue" pitchFamily="-112"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it-IT" sz="1800" b="0" i="0" u="none" strike="noStrike" cap="none" normalizeH="0" baseline="0">
            <a:ln>
              <a:noFill/>
            </a:ln>
            <a:solidFill>
              <a:srgbClr val="D8DCED"/>
            </a:solidFill>
            <a:effectLst/>
            <a:latin typeface="Helvetica Neue" pitchFamily="-112" charset="0"/>
          </a:defRPr>
        </a:defPPr>
      </a:lstStyle>
    </a:lnDef>
  </a:objectDefaults>
  <a:extraClrSchemeLst>
    <a:extraClrScheme>
      <a:clrScheme name="Struttura predefini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truttura predefinit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truttura predefinit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truttura predefinit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truttura predefinit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truttura predefinit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truttura predefinit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truttura predefinit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truttura predefinit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truttura predefinit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truttura predefinit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truttura predefinit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34778</TotalTime>
  <Words>667</Words>
  <Application>Microsoft Office PowerPoint</Application>
  <PresentationFormat>Personalizzato</PresentationFormat>
  <Paragraphs>64</Paragraphs>
  <Slides>9</Slides>
  <Notes>0</Notes>
  <HiddenSlides>0</HiddenSlides>
  <MMClips>0</MMClips>
  <ScaleCrop>false</ScaleCrop>
  <HeadingPairs>
    <vt:vector size="8" baseType="variant">
      <vt:variant>
        <vt:lpstr>Caratteri utilizzati</vt:lpstr>
      </vt:variant>
      <vt:variant>
        <vt:i4>4</vt:i4>
      </vt:variant>
      <vt:variant>
        <vt:lpstr>Tema</vt:lpstr>
      </vt:variant>
      <vt:variant>
        <vt:i4>1</vt:i4>
      </vt:variant>
      <vt:variant>
        <vt:lpstr>Collegamenti</vt:lpstr>
      </vt:variant>
      <vt:variant>
        <vt:i4>4</vt:i4>
      </vt:variant>
      <vt:variant>
        <vt:lpstr>Titoli diapositive</vt:lpstr>
      </vt:variant>
      <vt:variant>
        <vt:i4>9</vt:i4>
      </vt:variant>
    </vt:vector>
  </HeadingPairs>
  <TitlesOfParts>
    <vt:vector size="18" baseType="lpstr">
      <vt:lpstr>Arial</vt:lpstr>
      <vt:lpstr>Calibri</vt:lpstr>
      <vt:lpstr>Helvetica Neue</vt:lpstr>
      <vt:lpstr>Wingdings</vt:lpstr>
      <vt:lpstr>Struttura predefinita</vt:lpstr>
      <vt:lpstr>file:///\\ternaren.prv\dati\AA\PSA\Varie\Analisi%20Confindustria\DB%20Ordinato%20-%20Settembre19%20v2.xlsx!GRAFICO%201!%5bDB%20Ordinato%20-%20Settembre19%20v2.xlsx%5dGRAFICO%201%20Grafico%203</vt:lpstr>
      <vt:lpstr>file:///\\ternaren.prv\dati\AA\PSA\Varie\Analisi%20Confindustria\DB%20Ordinato%20-%20Settembre19%20v2.xlsx!GRAFICO%201!R5C12:R9C13</vt:lpstr>
      <vt:lpstr>file:///\\ternaren.prv\dati\AA\PSA\Varie\Analisi%20Confindustria\DB%20Ordinato%20-%20Settembre19%20v2.xlsx!pivot!%5bDB%20Ordinato%20-%20Settembre19%20v2.xlsx%5dpivot%20Grafico%201</vt:lpstr>
      <vt:lpstr>file:///\\ternaren.prv\dati\AA\PSA\Varie\Analisi%20Confindustria\DB%20Ordinato%20-%20Settembre19%20v2.xlsx!pivot!R3C106:R31C108</vt:lpstr>
      <vt:lpstr>Incontro Confindustria Procurement Terna</vt:lpstr>
      <vt:lpstr>Ordinato totale</vt:lpstr>
      <vt:lpstr>Ordinato totale</vt:lpstr>
      <vt:lpstr>Gare con Bando</vt:lpstr>
      <vt:lpstr>Sistema di Qualificazione</vt:lpstr>
      <vt:lpstr>Sistema di Qualificazione</vt:lpstr>
      <vt:lpstr>Sistema di Qualificazione</vt:lpstr>
      <vt:lpstr>Gare ad inviti</vt:lpstr>
      <vt:lpstr>Istituto del «Subappalto»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Cristian</dc:creator>
  <cp:lastModifiedBy>Badia Andrea (Terna)</cp:lastModifiedBy>
  <cp:revision>3430</cp:revision>
  <cp:lastPrinted>2018-10-18T15:25:01Z</cp:lastPrinted>
  <dcterms:created xsi:type="dcterms:W3CDTF">2012-06-06T14:19:11Z</dcterms:created>
  <dcterms:modified xsi:type="dcterms:W3CDTF">2019-09-19T13:45:52Z</dcterms:modified>
</cp:coreProperties>
</file>